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30794-2505-433E-8C7E-88CA8F092FB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38396-304B-4878-979F-D010C3D9490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54549-FFF2-4EDC-8B80-80D3FF6BBEB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10BCDE2-27FA-4255-84F2-6C9E11DC83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0FD97-CB49-4257-BDE9-07C15CDDCD1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447C-7E7A-4FED-B833-FBDFABF39EC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E207F-DFA0-4AD1-80B9-4A6D92A1DAE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DED6B-505C-4687-91EA-C995426A4B6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7C56A-9110-43C7-AF9E-8A6B5CC5199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56D1A-220A-4AB9-A42B-FF1F9374BD6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4B734-5716-42A2-9907-1107780B046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54CC1-EE83-42C9-89C7-7E0F0FA1FB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894132-7B0F-4498-9979-6D1F89A3F5A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GBgABLEV4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chemeClr val="hlink"/>
          </a:solidFill>
        </p:spPr>
        <p:txBody>
          <a:bodyPr/>
          <a:lstStyle/>
          <a:p>
            <a:r>
              <a:rPr lang="en-CA"/>
              <a:t>Parts of a Light Microscope</a:t>
            </a:r>
          </a:p>
        </p:txBody>
      </p:sp>
      <p:pic>
        <p:nvPicPr>
          <p:cNvPr id="5123" name="Picture 3" descr="Microscope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292225"/>
            <a:ext cx="5618162" cy="5248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en-CA" sz="4000"/>
              <a:t>Calculating Diagram Magnification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36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Use this diagram to answer questions 1, 2, 3 on sheet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627313" y="2852738"/>
            <a:ext cx="3600450" cy="33845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4652963"/>
            <a:ext cx="5572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940425" y="6021388"/>
            <a:ext cx="287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/>
              <a:t>Total Mag = 400x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en-CA"/>
              <a:t>How to Focus on Specimen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CA" sz="2800"/>
              <a:t>Turn on light source on high</a:t>
            </a:r>
          </a:p>
          <a:p>
            <a:pPr marL="609600" indent="-609600">
              <a:buFontTx/>
              <a:buAutoNum type="arabicPeriod"/>
            </a:pPr>
            <a:r>
              <a:rPr lang="en-CA" sz="2800"/>
              <a:t>Turn the objective to low (4x)</a:t>
            </a:r>
          </a:p>
          <a:p>
            <a:pPr marL="609600" indent="-609600">
              <a:buFontTx/>
              <a:buAutoNum type="arabicPeriod"/>
            </a:pPr>
            <a:r>
              <a:rPr lang="en-CA" sz="2800"/>
              <a:t>Lower the objective lens so that it is close but not touching the slide</a:t>
            </a:r>
          </a:p>
          <a:p>
            <a:pPr marL="609600" indent="-609600">
              <a:buFontTx/>
              <a:buAutoNum type="arabicPeriod"/>
            </a:pPr>
            <a:r>
              <a:rPr lang="en-CA" sz="2800"/>
              <a:t>Center the image by moving the stage</a:t>
            </a:r>
          </a:p>
          <a:p>
            <a:pPr marL="609600" indent="-609600">
              <a:buFontTx/>
              <a:buAutoNum type="arabicPeriod"/>
            </a:pPr>
            <a:r>
              <a:rPr lang="en-CA" sz="2800"/>
              <a:t>Adjust the diaphragm for optimum light</a:t>
            </a:r>
          </a:p>
          <a:p>
            <a:pPr marL="609600" indent="-609600">
              <a:buFontTx/>
              <a:buAutoNum type="arabicPeriod"/>
            </a:pPr>
            <a:r>
              <a:rPr lang="en-CA" sz="2800"/>
              <a:t>Adjust focus, first with course then fine</a:t>
            </a:r>
          </a:p>
          <a:p>
            <a:pPr marL="609600" indent="-609600">
              <a:buFontTx/>
              <a:buAutoNum type="arabicPeriod"/>
            </a:pPr>
            <a:r>
              <a:rPr lang="en-CA" sz="2800"/>
              <a:t>Switch to higher power, adjust ONLY with fine focus</a:t>
            </a:r>
          </a:p>
          <a:p>
            <a:pPr marL="609600" indent="-609600">
              <a:buFontTx/>
              <a:buAutoNum type="arabicPeriod"/>
            </a:pPr>
            <a:endParaRPr lang="en-CA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en-CA"/>
              <a:t>How to Use a Microscope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>
                <a:hlinkClick r:id="rId2"/>
              </a:rPr>
              <a:t>http://www.youtube.com/watch?v=bGBgABLEV4g</a:t>
            </a:r>
            <a:r>
              <a:rPr lang="en-CA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en-CA"/>
              <a:t>Field of 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800"/>
              <a:t>The diameter of the circle of light you can see when looking through the microscope. </a:t>
            </a:r>
            <a:endParaRPr lang="el-GR" sz="2800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2987675" y="2997200"/>
            <a:ext cx="2808288" cy="28082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059113" y="4437063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en-CA"/>
              <a:t>Field of View Con’t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800"/>
              <a:t>Measured by placing a clear ruler under the objective and counting how many mm fit across the diameter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2781300"/>
            <a:ext cx="251142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4213" y="5661025"/>
            <a:ext cx="7920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2800"/>
              <a:t>Usually measured in mm but expressed in </a:t>
            </a:r>
            <a:r>
              <a:rPr lang="el-GR" sz="2800"/>
              <a:t>μ</a:t>
            </a:r>
            <a:r>
              <a:rPr lang="en-CA" sz="2800"/>
              <a:t>m</a:t>
            </a:r>
            <a:endParaRPr lang="el-GR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en-CA"/>
              <a:t>Field of View Con’t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773238"/>
            <a:ext cx="7283450" cy="1036637"/>
          </a:xfrm>
        </p:spPr>
        <p:txBody>
          <a:bodyPr/>
          <a:lstStyle/>
          <a:p>
            <a:r>
              <a:rPr lang="en-CA" sz="2800"/>
              <a:t>Typical field of view measurements for light microscope:</a:t>
            </a:r>
          </a:p>
        </p:txBody>
      </p:sp>
      <p:graphicFrame>
        <p:nvGraphicFramePr>
          <p:cNvPr id="9280" name="Group 64"/>
          <p:cNvGraphicFramePr>
            <a:graphicFrameLocks noGrp="1"/>
          </p:cNvGraphicFramePr>
          <p:nvPr>
            <p:ph sz="half" idx="2"/>
          </p:nvPr>
        </p:nvGraphicFramePr>
        <p:xfrm>
          <a:off x="827088" y="3284538"/>
          <a:ext cx="7859712" cy="3075306"/>
        </p:xfrm>
        <a:graphic>
          <a:graphicData uri="http://schemas.openxmlformats.org/drawingml/2006/table">
            <a:tbl>
              <a:tblPr/>
              <a:tblGrid>
                <a:gridCol w="1965325"/>
                <a:gridCol w="1965325"/>
                <a:gridCol w="1963737"/>
                <a:gridCol w="1965325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Objective Lens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Mag.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Field of View (mm)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Field of view (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μ</a:t>
                      </a: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m)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en-CA" sz="4000"/>
              <a:t>Estimating Size under Microscope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r>
              <a:rPr lang="en-CA"/>
              <a:t>Estimating the size of a specimen using field of view diameter…</a:t>
            </a:r>
          </a:p>
          <a:p>
            <a:pPr>
              <a:buFontTx/>
              <a:buNone/>
            </a:pPr>
            <a:endParaRPr lang="en-CA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7088" y="3141663"/>
            <a:ext cx="7056437" cy="8826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/>
              <a:t>Estimated Length (actual length)  =     Field diameter (</a:t>
            </a:r>
            <a:r>
              <a:rPr lang="el-GR" sz="2000"/>
              <a:t>μ</a:t>
            </a:r>
            <a:r>
              <a:rPr lang="en-CA" sz="2000"/>
              <a:t>m)</a:t>
            </a:r>
          </a:p>
          <a:p>
            <a:pPr>
              <a:spcBef>
                <a:spcPct val="50000"/>
              </a:spcBef>
            </a:pPr>
            <a:r>
              <a:rPr lang="en-CA" sz="2000"/>
              <a:t>					Fit number</a:t>
            </a:r>
            <a:endParaRPr lang="el-GR" sz="2000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219700" y="3573463"/>
            <a:ext cx="2305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55650" y="4941888"/>
            <a:ext cx="77041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u="sng">
                <a:solidFill>
                  <a:srgbClr val="FF0000"/>
                </a:solidFill>
              </a:rPr>
              <a:t>Fit number</a:t>
            </a:r>
            <a:r>
              <a:rPr lang="en-CA" sz="2800"/>
              <a:t> is the amount of times the specimen can fit across the diameter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en-CA"/>
              <a:t>Estimating Size Con’t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720725"/>
          </a:xfrm>
        </p:spPr>
        <p:txBody>
          <a:bodyPr/>
          <a:lstStyle/>
          <a:p>
            <a:r>
              <a:rPr lang="en-CA"/>
              <a:t>What would be the fit number here?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987675" y="2636838"/>
            <a:ext cx="2808288" cy="28082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3213100"/>
            <a:ext cx="863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en-CA" sz="4000"/>
              <a:t>Calculating Diagram Magnification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002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2400"/>
              <a:t>When drawing specimens viewed under the microscope it is custom to calculate the magnification of your drawing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sz="2400"/>
          </a:p>
          <a:p>
            <a:pPr>
              <a:lnSpc>
                <a:spcPct val="80000"/>
              </a:lnSpc>
            </a:pPr>
            <a:r>
              <a:rPr lang="en-CA" sz="2400"/>
              <a:t>To do this, you must first calculate estimated length of specimen under microscope.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11188" y="4221163"/>
            <a:ext cx="7775575" cy="8826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/>
              <a:t>Diagram (drawing) Magnification =  	Diagram size (</a:t>
            </a:r>
            <a:r>
              <a:rPr lang="el-GR" sz="2000"/>
              <a:t>μ</a:t>
            </a:r>
            <a:r>
              <a:rPr lang="en-CA" sz="2000"/>
              <a:t>m)</a:t>
            </a:r>
          </a:p>
          <a:p>
            <a:pPr>
              <a:spcBef>
                <a:spcPct val="50000"/>
              </a:spcBef>
            </a:pPr>
            <a:r>
              <a:rPr lang="en-CA" sz="2000"/>
              <a:t>				Estimated Length of Specimen</a:t>
            </a:r>
            <a:endParaRPr lang="el-GR" sz="2000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859338" y="4652963"/>
            <a:ext cx="2881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23850" y="5805488"/>
            <a:ext cx="828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2400"/>
              <a:t>NOTE: Measure your drawing in mm then convert to </a:t>
            </a:r>
            <a:r>
              <a:rPr lang="el-GR" sz="2400"/>
              <a:t>μ</a:t>
            </a:r>
            <a:r>
              <a:rPr lang="en-CA" sz="2400"/>
              <a:t>m</a:t>
            </a:r>
            <a:endParaRPr lang="el-GR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3039</TotalTime>
  <Words>291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Parts of a Light Microscope</vt:lpstr>
      <vt:lpstr>How to Focus on Specimen</vt:lpstr>
      <vt:lpstr>How to Use a Microscope</vt:lpstr>
      <vt:lpstr>Field of View</vt:lpstr>
      <vt:lpstr>Field of View Con’t</vt:lpstr>
      <vt:lpstr>Field of View Con’t</vt:lpstr>
      <vt:lpstr>Estimating Size under Microscope</vt:lpstr>
      <vt:lpstr>Estimating Size Con’t</vt:lpstr>
      <vt:lpstr>Calculating Diagram Magnification</vt:lpstr>
      <vt:lpstr>Calculating Diagram Magnification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Light Microscope</dc:title>
  <dc:creator>Sally</dc:creator>
  <cp:lastModifiedBy>Jason</cp:lastModifiedBy>
  <cp:revision>7</cp:revision>
  <dcterms:created xsi:type="dcterms:W3CDTF">2012-02-06T22:50:31Z</dcterms:created>
  <dcterms:modified xsi:type="dcterms:W3CDTF">2015-02-11T00:00:52Z</dcterms:modified>
</cp:coreProperties>
</file>