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71" r:id="rId2"/>
    <p:sldId id="257" r:id="rId3"/>
    <p:sldId id="272" r:id="rId4"/>
    <p:sldId id="259" r:id="rId5"/>
    <p:sldId id="273" r:id="rId6"/>
    <p:sldId id="261" r:id="rId7"/>
    <p:sldId id="262" r:id="rId8"/>
    <p:sldId id="263" r:id="rId9"/>
    <p:sldId id="264" r:id="rId10"/>
    <p:sldId id="267" r:id="rId11"/>
    <p:sldId id="268" r:id="rId12"/>
    <p:sldId id="270" r:id="rId13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0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6740" y="1554480"/>
            <a:ext cx="8636813" cy="2072640"/>
          </a:xfrm>
          <a:ln>
            <a:noFill/>
          </a:ln>
        </p:spPr>
        <p:txBody>
          <a:bodyPr vert="horz" tIns="0" rIns="2037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6740" y="3659007"/>
            <a:ext cx="8640166" cy="1986280"/>
          </a:xfrm>
        </p:spPr>
        <p:txBody>
          <a:bodyPr lIns="0" rIns="20376"/>
          <a:lstStyle>
            <a:lvl1pPr marL="0" marR="50941" indent="0" algn="r">
              <a:buNone/>
              <a:defRPr>
                <a:solidFill>
                  <a:schemeClr val="tx1"/>
                </a:solidFill>
              </a:defRPr>
            </a:lvl1pPr>
            <a:lvl2pPr marL="509412" indent="0" algn="ctr">
              <a:buNone/>
            </a:lvl2pPr>
            <a:lvl3pPr marL="1018824" indent="0" algn="ctr">
              <a:buNone/>
            </a:lvl3pPr>
            <a:lvl4pPr marL="1528237" indent="0" algn="ctr">
              <a:buNone/>
            </a:lvl4pPr>
            <a:lvl5pPr marL="2037649" indent="0" algn="ctr">
              <a:buNone/>
            </a:lvl5pPr>
            <a:lvl6pPr marL="2547061" indent="0" algn="ctr">
              <a:buNone/>
            </a:lvl6pPr>
            <a:lvl7pPr marL="3056473" indent="0" algn="ctr">
              <a:buNone/>
            </a:lvl7pPr>
            <a:lvl8pPr marL="3565886" indent="0" algn="ctr">
              <a:buNone/>
            </a:lvl8pPr>
            <a:lvl9pPr marL="407529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1036322"/>
            <a:ext cx="2263140" cy="590666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1036322"/>
            <a:ext cx="6621780" cy="590666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387" y="1492301"/>
            <a:ext cx="8549640" cy="1544117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3387" y="3065286"/>
            <a:ext cx="8549640" cy="1711007"/>
          </a:xfrm>
        </p:spPr>
        <p:txBody>
          <a:bodyPr lIns="50941" rIns="50941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97966"/>
            <a:ext cx="9052560" cy="1295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176096"/>
            <a:ext cx="4442460" cy="5026152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176096"/>
            <a:ext cx="4442460" cy="5026152"/>
          </a:xfrm>
        </p:spPr>
        <p:txBody>
          <a:bodyPr/>
          <a:lstStyle>
            <a:lvl1pPr>
              <a:defRPr sz="29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97966"/>
            <a:ext cx="9052560" cy="1295400"/>
          </a:xfrm>
        </p:spPr>
        <p:txBody>
          <a:bodyPr tIns="50941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102614"/>
            <a:ext cx="4444207" cy="747266"/>
          </a:xfrm>
        </p:spPr>
        <p:txBody>
          <a:bodyPr lIns="50941" tIns="0" rIns="50941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09528" y="2107725"/>
            <a:ext cx="4445953" cy="742155"/>
          </a:xfrm>
        </p:spPr>
        <p:txBody>
          <a:bodyPr lIns="50941" tIns="0" rIns="50941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2920" y="2849880"/>
            <a:ext cx="4444207" cy="4358483"/>
          </a:xfrm>
        </p:spPr>
        <p:txBody>
          <a:bodyPr tIns="0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849880"/>
            <a:ext cx="4445953" cy="4358483"/>
          </a:xfrm>
        </p:spPr>
        <p:txBody>
          <a:bodyPr tIns="0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797966"/>
            <a:ext cx="9136380" cy="1295400"/>
          </a:xfrm>
        </p:spPr>
        <p:txBody>
          <a:bodyPr vert="horz" tIns="5094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" y="582932"/>
            <a:ext cx="3017520" cy="131699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4380" y="1899920"/>
            <a:ext cx="3017520" cy="5181600"/>
          </a:xfrm>
        </p:spPr>
        <p:txBody>
          <a:bodyPr lIns="20376" rIns="20376"/>
          <a:lstStyle>
            <a:lvl1pPr marL="0" indent="0" algn="l">
              <a:buNone/>
              <a:defRPr sz="16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32555" y="1899920"/>
            <a:ext cx="5622925" cy="5181600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7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82328" y="1255821"/>
            <a:ext cx="5783580" cy="46634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04547" y="6074405"/>
            <a:ext cx="170993" cy="17617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1333929"/>
            <a:ext cx="2434133" cy="1793637"/>
          </a:xfrm>
        </p:spPr>
        <p:txBody>
          <a:bodyPr vert="horz" lIns="50941" tIns="50941" rIns="50941" bIns="50941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" y="3205956"/>
            <a:ext cx="2430780" cy="2469896"/>
          </a:xfrm>
        </p:spPr>
        <p:txBody>
          <a:bodyPr lIns="71318" rIns="50941" bIns="50941" anchor="t"/>
          <a:lstStyle>
            <a:lvl1pPr marL="0" indent="0" algn="l">
              <a:spcBef>
                <a:spcPts val="279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84920" y="7203864"/>
            <a:ext cx="670560" cy="413808"/>
          </a:xfrm>
        </p:spPr>
        <p:txBody>
          <a:bodyPr/>
          <a:lstStyle/>
          <a:p>
            <a:fld id="{B6F15528-21DE-4FAA-801E-634DDDAF4B2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34372" y="1359453"/>
            <a:ext cx="5079492" cy="445617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478" y="6592147"/>
            <a:ext cx="10079355" cy="118025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19650" y="7049136"/>
            <a:ext cx="5238750" cy="7232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478" y="-8096"/>
            <a:ext cx="10079355" cy="118025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19650" y="-8096"/>
            <a:ext cx="5238750" cy="7232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1882" tIns="50941" rIns="101882" bIns="50941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2920" y="797966"/>
            <a:ext cx="9052560" cy="1295400"/>
          </a:xfrm>
          <a:prstGeom prst="rect">
            <a:avLst/>
          </a:prstGeom>
        </p:spPr>
        <p:txBody>
          <a:bodyPr vert="horz" lIns="0" tIns="50941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2920" y="2193544"/>
            <a:ext cx="9052560" cy="4974336"/>
          </a:xfrm>
          <a:prstGeom prst="rect">
            <a:avLst/>
          </a:prstGeom>
        </p:spPr>
        <p:txBody>
          <a:bodyPr vert="horz" lIns="101882" tIns="50941" rIns="101882" bIns="5094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33700" y="7203864"/>
            <a:ext cx="3688080" cy="41380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17280" y="7203864"/>
            <a:ext cx="838200" cy="41380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20919" y="229396"/>
            <a:ext cx="10098603" cy="735787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5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5647" indent="-305647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13177" indent="-275083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indent="-275083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24472" indent="-234330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119" indent="-234330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35767" indent="-23433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531" indent="-203765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45179" indent="-203765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50826" indent="-203765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Cell Surface Area and Volume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1095" y="2889504"/>
            <a:ext cx="1737360" cy="2011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84747" y="1828799"/>
            <a:ext cx="2976372" cy="3758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627" y="468630"/>
            <a:ext cx="9149080" cy="0"/>
          </a:xfrm>
          <a:custGeom>
            <a:avLst/>
            <a:gdLst/>
            <a:ahLst/>
            <a:cxnLst/>
            <a:rect l="l" t="t" r="r" b="b"/>
            <a:pathLst>
              <a:path w="9149080">
                <a:moveTo>
                  <a:pt x="0" y="0"/>
                </a:moveTo>
                <a:lnTo>
                  <a:pt x="9148572" y="0"/>
                </a:lnTo>
              </a:path>
            </a:pathLst>
          </a:custGeom>
          <a:ln w="22860">
            <a:solidFill>
              <a:srgbClr val="97F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058" y="45720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8000"/>
                </a:moveTo>
                <a:lnTo>
                  <a:pt x="0" y="0"/>
                </a:lnTo>
              </a:path>
            </a:pathLst>
          </a:custGeom>
          <a:ln w="22860">
            <a:solidFill>
              <a:srgbClr val="97F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9244" y="592073"/>
            <a:ext cx="8595360" cy="0"/>
          </a:xfrm>
          <a:custGeom>
            <a:avLst/>
            <a:gdLst/>
            <a:ahLst/>
            <a:cxnLst/>
            <a:rect l="l" t="t" r="r" b="b"/>
            <a:pathLst>
              <a:path w="8595360">
                <a:moveTo>
                  <a:pt x="0" y="0"/>
                </a:moveTo>
                <a:lnTo>
                  <a:pt x="8595360" y="0"/>
                </a:lnTo>
              </a:path>
            </a:pathLst>
          </a:custGeom>
          <a:ln w="32004">
            <a:solidFill>
              <a:srgbClr val="97F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0674" y="580644"/>
            <a:ext cx="0" cy="6556375"/>
          </a:xfrm>
          <a:custGeom>
            <a:avLst/>
            <a:gdLst/>
            <a:ahLst/>
            <a:cxnLst/>
            <a:rect l="l" t="t" r="r" b="b"/>
            <a:pathLst>
              <a:path h="6556375">
                <a:moveTo>
                  <a:pt x="0" y="6556248"/>
                </a:moveTo>
                <a:lnTo>
                  <a:pt x="0" y="0"/>
                </a:lnTo>
              </a:path>
            </a:pathLst>
          </a:custGeom>
          <a:ln w="32004">
            <a:solidFill>
              <a:srgbClr val="97F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86316" y="580644"/>
            <a:ext cx="0" cy="6556375"/>
          </a:xfrm>
          <a:custGeom>
            <a:avLst/>
            <a:gdLst/>
            <a:ahLst/>
            <a:cxnLst/>
            <a:rect l="l" t="t" r="r" b="b"/>
            <a:pathLst>
              <a:path h="6556375">
                <a:moveTo>
                  <a:pt x="0" y="6556248"/>
                </a:moveTo>
                <a:lnTo>
                  <a:pt x="0" y="0"/>
                </a:lnTo>
              </a:path>
            </a:pathLst>
          </a:custGeom>
          <a:ln w="27432">
            <a:solidFill>
              <a:srgbClr val="97F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85197" y="45720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8000"/>
                </a:moveTo>
                <a:lnTo>
                  <a:pt x="0" y="0"/>
                </a:lnTo>
              </a:path>
            </a:pathLst>
          </a:custGeom>
          <a:ln w="32004">
            <a:solidFill>
              <a:srgbClr val="97F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2627" y="7299197"/>
            <a:ext cx="9149080" cy="0"/>
          </a:xfrm>
          <a:custGeom>
            <a:avLst/>
            <a:gdLst/>
            <a:ahLst/>
            <a:cxnLst/>
            <a:rect l="l" t="t" r="r" b="b"/>
            <a:pathLst>
              <a:path w="9149080">
                <a:moveTo>
                  <a:pt x="0" y="0"/>
                </a:moveTo>
                <a:lnTo>
                  <a:pt x="9148572" y="0"/>
                </a:lnTo>
              </a:path>
            </a:pathLst>
          </a:custGeom>
          <a:ln w="32004">
            <a:solidFill>
              <a:srgbClr val="97F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9244" y="7125461"/>
            <a:ext cx="2057400" cy="0"/>
          </a:xfrm>
          <a:custGeom>
            <a:avLst/>
            <a:gdLst/>
            <a:ahLst/>
            <a:cxnLst/>
            <a:rect l="l" t="t" r="r" b="b"/>
            <a:pathLst>
              <a:path w="2057400">
                <a:moveTo>
                  <a:pt x="0" y="0"/>
                </a:moveTo>
                <a:lnTo>
                  <a:pt x="2057400" y="0"/>
                </a:lnTo>
              </a:path>
            </a:pathLst>
          </a:custGeom>
          <a:ln w="22860">
            <a:solidFill>
              <a:srgbClr val="97F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36976" y="7125461"/>
            <a:ext cx="6167755" cy="0"/>
          </a:xfrm>
          <a:custGeom>
            <a:avLst/>
            <a:gdLst/>
            <a:ahLst/>
            <a:cxnLst/>
            <a:rect l="l" t="t" r="r" b="b"/>
            <a:pathLst>
              <a:path w="6167755">
                <a:moveTo>
                  <a:pt x="0" y="0"/>
                </a:moveTo>
                <a:lnTo>
                  <a:pt x="6167628" y="0"/>
                </a:lnTo>
              </a:path>
            </a:pathLst>
          </a:custGeom>
          <a:ln w="22860">
            <a:solidFill>
              <a:srgbClr val="97F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1885">
              <a:lnSpc>
                <a:spcPct val="100000"/>
              </a:lnSpc>
            </a:pPr>
            <a:r>
              <a:rPr sz="4150" spc="85" dirty="0">
                <a:solidFill>
                  <a:srgbClr val="1C1C1C"/>
                </a:solidFill>
                <a:latin typeface="Arial"/>
                <a:cs typeface="Arial"/>
              </a:rPr>
              <a:t>C</a:t>
            </a:r>
            <a:r>
              <a:rPr sz="4150" spc="-35" dirty="0">
                <a:solidFill>
                  <a:srgbClr val="1C1C1C"/>
                </a:solidFill>
                <a:latin typeface="Arial"/>
                <a:cs typeface="Arial"/>
              </a:rPr>
              <a:t>e</a:t>
            </a:r>
            <a:r>
              <a:rPr sz="4150" spc="420" dirty="0">
                <a:solidFill>
                  <a:srgbClr val="1C1C1C"/>
                </a:solidFill>
                <a:latin typeface="Arial"/>
                <a:cs typeface="Arial"/>
              </a:rPr>
              <a:t>ll</a:t>
            </a:r>
            <a:r>
              <a:rPr sz="4150" spc="-50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4150" spc="330" dirty="0">
                <a:solidFill>
                  <a:srgbClr val="1C1C1C"/>
                </a:solidFill>
                <a:latin typeface="Arial"/>
                <a:cs typeface="Arial"/>
              </a:rPr>
              <a:t>s</a:t>
            </a:r>
            <a:r>
              <a:rPr sz="4150" spc="45" dirty="0">
                <a:solidFill>
                  <a:srgbClr val="1C1C1C"/>
                </a:solidFill>
                <a:latin typeface="Arial"/>
                <a:cs typeface="Arial"/>
              </a:rPr>
              <a:t>i</a:t>
            </a:r>
            <a:r>
              <a:rPr sz="4150" spc="65" dirty="0">
                <a:solidFill>
                  <a:srgbClr val="1C1C1C"/>
                </a:solidFill>
                <a:latin typeface="Arial"/>
                <a:cs typeface="Arial"/>
              </a:rPr>
              <a:t>ze</a:t>
            </a:r>
            <a:endParaRPr sz="41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17167" y="5954221"/>
            <a:ext cx="3038475" cy="1080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2780">
              <a:lnSpc>
                <a:spcPts val="3010"/>
              </a:lnSpc>
            </a:pPr>
            <a:r>
              <a:rPr sz="2750" spc="240" dirty="0">
                <a:solidFill>
                  <a:srgbClr val="1C1C1C"/>
                </a:solidFill>
                <a:latin typeface="Arial"/>
                <a:cs typeface="Arial"/>
              </a:rPr>
              <a:t>s</a:t>
            </a:r>
            <a:r>
              <a:rPr sz="2750" spc="10" dirty="0">
                <a:solidFill>
                  <a:srgbClr val="1C1C1C"/>
                </a:solidFill>
                <a:latin typeface="Arial"/>
                <a:cs typeface="Arial"/>
              </a:rPr>
              <a:t>m</a:t>
            </a:r>
            <a:r>
              <a:rPr sz="2750" spc="165" dirty="0">
                <a:solidFill>
                  <a:srgbClr val="1C1C1C"/>
                </a:solidFill>
                <a:latin typeface="Arial"/>
                <a:cs typeface="Arial"/>
              </a:rPr>
              <a:t>a</a:t>
            </a:r>
            <a:r>
              <a:rPr sz="2750" spc="130" dirty="0">
                <a:solidFill>
                  <a:srgbClr val="1C1C1C"/>
                </a:solidFill>
                <a:latin typeface="Arial"/>
                <a:cs typeface="Arial"/>
              </a:rPr>
              <a:t>l</a:t>
            </a:r>
            <a:r>
              <a:rPr sz="2750" spc="555" dirty="0">
                <a:solidFill>
                  <a:srgbClr val="1C1C1C"/>
                </a:solidFill>
                <a:latin typeface="Arial"/>
                <a:cs typeface="Arial"/>
              </a:rPr>
              <a:t>l</a:t>
            </a:r>
            <a:r>
              <a:rPr sz="2750" spc="-45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750" spc="145" dirty="0">
                <a:solidFill>
                  <a:srgbClr val="1C1C1C"/>
                </a:solidFill>
                <a:latin typeface="Arial"/>
                <a:cs typeface="Arial"/>
              </a:rPr>
              <a:t>ce</a:t>
            </a:r>
            <a:r>
              <a:rPr sz="2750" spc="114" dirty="0">
                <a:solidFill>
                  <a:srgbClr val="1C1C1C"/>
                </a:solidFill>
                <a:latin typeface="Arial"/>
                <a:cs typeface="Arial"/>
              </a:rPr>
              <a:t>l</a:t>
            </a:r>
            <a:r>
              <a:rPr sz="2750" spc="-75" dirty="0">
                <a:solidFill>
                  <a:srgbClr val="1C1C1C"/>
                </a:solidFill>
                <a:latin typeface="Arial"/>
                <a:cs typeface="Arial"/>
              </a:rPr>
              <a:t>l</a:t>
            </a:r>
            <a:r>
              <a:rPr sz="2750" spc="1789" dirty="0">
                <a:solidFill>
                  <a:srgbClr val="1C1C1C"/>
                </a:solidFill>
                <a:latin typeface="Arial"/>
                <a:cs typeface="Arial"/>
              </a:rPr>
              <a:t>­</a:t>
            </a:r>
            <a:endParaRPr sz="2750">
              <a:latin typeface="Arial"/>
              <a:cs typeface="Arial"/>
            </a:endParaRPr>
          </a:p>
          <a:p>
            <a:pPr algn="ctr">
              <a:lnSpc>
                <a:spcPts val="2775"/>
              </a:lnSpc>
            </a:pPr>
            <a:r>
              <a:rPr sz="2800" spc="75" dirty="0">
                <a:solidFill>
                  <a:srgbClr val="1C1C1C"/>
                </a:solidFill>
                <a:latin typeface="Arial"/>
                <a:cs typeface="Arial"/>
              </a:rPr>
              <a:t>more</a:t>
            </a:r>
            <a:r>
              <a:rPr sz="2800" spc="-10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800" spc="180" dirty="0">
                <a:solidFill>
                  <a:srgbClr val="1C1C1C"/>
                </a:solidFill>
                <a:latin typeface="Arial"/>
                <a:cs typeface="Arial"/>
              </a:rPr>
              <a:t>s</a:t>
            </a:r>
            <a:r>
              <a:rPr sz="2800" spc="90" dirty="0">
                <a:solidFill>
                  <a:srgbClr val="1C1C1C"/>
                </a:solidFill>
                <a:latin typeface="Arial"/>
                <a:cs typeface="Arial"/>
              </a:rPr>
              <a:t>u</a:t>
            </a:r>
            <a:r>
              <a:rPr sz="2800" spc="85" dirty="0">
                <a:solidFill>
                  <a:srgbClr val="1C1C1C"/>
                </a:solidFill>
                <a:latin typeface="Arial"/>
                <a:cs typeface="Arial"/>
              </a:rPr>
              <a:t>rface</a:t>
            </a:r>
            <a:r>
              <a:rPr sz="2800" spc="-13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700" spc="114" dirty="0">
                <a:solidFill>
                  <a:srgbClr val="1C1C1C"/>
                </a:solidFill>
                <a:latin typeface="Arial"/>
                <a:cs typeface="Arial"/>
              </a:rPr>
              <a:t>a</a:t>
            </a:r>
            <a:r>
              <a:rPr sz="2700" spc="125" dirty="0">
                <a:solidFill>
                  <a:srgbClr val="1C1C1C"/>
                </a:solidFill>
                <a:latin typeface="Arial"/>
                <a:cs typeface="Arial"/>
              </a:rPr>
              <a:t>r</a:t>
            </a:r>
            <a:r>
              <a:rPr sz="2700" spc="-80" dirty="0">
                <a:solidFill>
                  <a:srgbClr val="1C1C1C"/>
                </a:solidFill>
                <a:latin typeface="Arial"/>
                <a:cs typeface="Arial"/>
              </a:rPr>
              <a:t>e</a:t>
            </a:r>
            <a:r>
              <a:rPr sz="2700" spc="225" dirty="0">
                <a:solidFill>
                  <a:srgbClr val="1C1C1C"/>
                </a:solidFill>
                <a:latin typeface="Arial"/>
                <a:cs typeface="Arial"/>
              </a:rPr>
              <a:t>a</a:t>
            </a:r>
            <a:endParaRPr sz="2700">
              <a:latin typeface="Arial"/>
              <a:cs typeface="Arial"/>
            </a:endParaRPr>
          </a:p>
          <a:p>
            <a:pPr marR="8890" algn="ctr">
              <a:lnSpc>
                <a:spcPts val="3065"/>
              </a:lnSpc>
            </a:pPr>
            <a:r>
              <a:rPr sz="2750" spc="125" dirty="0">
                <a:solidFill>
                  <a:srgbClr val="1C1C1C"/>
                </a:solidFill>
                <a:latin typeface="Arial"/>
                <a:cs typeface="Arial"/>
              </a:rPr>
              <a:t>p</a:t>
            </a:r>
            <a:r>
              <a:rPr sz="2750" spc="50" dirty="0">
                <a:solidFill>
                  <a:srgbClr val="1C1C1C"/>
                </a:solidFill>
                <a:latin typeface="Arial"/>
                <a:cs typeface="Arial"/>
              </a:rPr>
              <a:t>e</a:t>
            </a:r>
            <a:r>
              <a:rPr sz="2750" spc="170" dirty="0">
                <a:solidFill>
                  <a:srgbClr val="1C1C1C"/>
                </a:solidFill>
                <a:latin typeface="Arial"/>
                <a:cs typeface="Arial"/>
              </a:rPr>
              <a:t>r</a:t>
            </a:r>
            <a:r>
              <a:rPr sz="2750" spc="1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800" spc="55" dirty="0">
                <a:solidFill>
                  <a:srgbClr val="1C1C1C"/>
                </a:solidFill>
                <a:latin typeface="Arial"/>
                <a:cs typeface="Arial"/>
              </a:rPr>
              <a:t>v</a:t>
            </a:r>
            <a:r>
              <a:rPr sz="2800" spc="150" dirty="0">
                <a:solidFill>
                  <a:srgbClr val="1C1C1C"/>
                </a:solidFill>
                <a:latin typeface="Arial"/>
                <a:cs typeface="Arial"/>
              </a:rPr>
              <a:t>o</a:t>
            </a:r>
            <a:r>
              <a:rPr sz="2800" spc="240" dirty="0">
                <a:solidFill>
                  <a:srgbClr val="1C1C1C"/>
                </a:solidFill>
                <a:latin typeface="Arial"/>
                <a:cs typeface="Arial"/>
              </a:rPr>
              <a:t>l</a:t>
            </a:r>
            <a:r>
              <a:rPr sz="2800" spc="120" dirty="0">
                <a:solidFill>
                  <a:srgbClr val="1C1C1C"/>
                </a:solidFill>
                <a:latin typeface="Arial"/>
                <a:cs typeface="Arial"/>
              </a:rPr>
              <a:t>u</a:t>
            </a:r>
            <a:r>
              <a:rPr sz="2800" spc="-60" dirty="0">
                <a:solidFill>
                  <a:srgbClr val="1C1C1C"/>
                </a:solidFill>
                <a:latin typeface="Arial"/>
                <a:cs typeface="Arial"/>
              </a:rPr>
              <a:t>m</a:t>
            </a:r>
            <a:r>
              <a:rPr sz="2800" spc="215" dirty="0">
                <a:solidFill>
                  <a:srgbClr val="1C1C1C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95491" y="5954221"/>
            <a:ext cx="2865755" cy="1080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7535">
              <a:lnSpc>
                <a:spcPts val="3010"/>
              </a:lnSpc>
            </a:pPr>
            <a:r>
              <a:rPr sz="2750" spc="105" dirty="0">
                <a:solidFill>
                  <a:srgbClr val="1C1C1C"/>
                </a:solidFill>
                <a:latin typeface="Arial"/>
                <a:cs typeface="Arial"/>
              </a:rPr>
              <a:t>l</a:t>
            </a:r>
            <a:r>
              <a:rPr sz="2750" spc="50" dirty="0">
                <a:solidFill>
                  <a:srgbClr val="1C1C1C"/>
                </a:solidFill>
                <a:latin typeface="Arial"/>
                <a:cs typeface="Arial"/>
              </a:rPr>
              <a:t>a</a:t>
            </a:r>
            <a:r>
              <a:rPr sz="2750" spc="145" dirty="0">
                <a:solidFill>
                  <a:srgbClr val="1C1C1C"/>
                </a:solidFill>
                <a:latin typeface="Arial"/>
                <a:cs typeface="Arial"/>
              </a:rPr>
              <a:t>rge</a:t>
            </a:r>
            <a:r>
              <a:rPr sz="2750" spc="-10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750" spc="145" dirty="0">
                <a:solidFill>
                  <a:srgbClr val="1C1C1C"/>
                </a:solidFill>
                <a:latin typeface="Arial"/>
                <a:cs typeface="Arial"/>
              </a:rPr>
              <a:t>ce</a:t>
            </a:r>
            <a:r>
              <a:rPr sz="2750" spc="114" dirty="0">
                <a:solidFill>
                  <a:srgbClr val="1C1C1C"/>
                </a:solidFill>
                <a:latin typeface="Arial"/>
                <a:cs typeface="Arial"/>
              </a:rPr>
              <a:t>l</a:t>
            </a:r>
            <a:r>
              <a:rPr sz="2750" spc="-40" dirty="0">
                <a:solidFill>
                  <a:srgbClr val="1C1C1C"/>
                </a:solidFill>
                <a:latin typeface="Arial"/>
                <a:cs typeface="Arial"/>
              </a:rPr>
              <a:t>l</a:t>
            </a:r>
            <a:r>
              <a:rPr sz="2750" spc="1755" dirty="0">
                <a:solidFill>
                  <a:srgbClr val="1C1C1C"/>
                </a:solidFill>
                <a:latin typeface="Arial"/>
                <a:cs typeface="Arial"/>
              </a:rPr>
              <a:t>­</a:t>
            </a:r>
            <a:endParaRPr sz="2750">
              <a:latin typeface="Arial"/>
              <a:cs typeface="Arial"/>
            </a:endParaRPr>
          </a:p>
          <a:p>
            <a:pPr algn="ctr">
              <a:lnSpc>
                <a:spcPts val="2775"/>
              </a:lnSpc>
            </a:pPr>
            <a:r>
              <a:rPr sz="2800" spc="-50" dirty="0">
                <a:solidFill>
                  <a:srgbClr val="080808"/>
                </a:solidFill>
                <a:latin typeface="Arial"/>
                <a:cs typeface="Arial"/>
              </a:rPr>
              <a:t>l</a:t>
            </a:r>
            <a:r>
              <a:rPr sz="2800" spc="60" dirty="0">
                <a:solidFill>
                  <a:srgbClr val="080808"/>
                </a:solidFill>
                <a:latin typeface="Arial"/>
                <a:cs typeface="Arial"/>
              </a:rPr>
              <a:t>e</a:t>
            </a:r>
            <a:r>
              <a:rPr sz="2800" spc="75" dirty="0">
                <a:solidFill>
                  <a:srgbClr val="080808"/>
                </a:solidFill>
                <a:latin typeface="Arial"/>
                <a:cs typeface="Arial"/>
              </a:rPr>
              <a:t>s</a:t>
            </a:r>
            <a:r>
              <a:rPr sz="2800" spc="235" dirty="0">
                <a:solidFill>
                  <a:srgbClr val="080808"/>
                </a:solidFill>
                <a:latin typeface="Arial"/>
                <a:cs typeface="Arial"/>
              </a:rPr>
              <a:t>s</a:t>
            </a:r>
            <a:r>
              <a:rPr sz="2800" spc="-114" dirty="0">
                <a:solidFill>
                  <a:srgbClr val="080808"/>
                </a:solidFill>
                <a:latin typeface="Arial"/>
                <a:cs typeface="Arial"/>
              </a:rPr>
              <a:t> </a:t>
            </a:r>
            <a:r>
              <a:rPr sz="2800" spc="180" dirty="0">
                <a:solidFill>
                  <a:srgbClr val="1C1C1C"/>
                </a:solidFill>
                <a:latin typeface="Arial"/>
                <a:cs typeface="Arial"/>
              </a:rPr>
              <a:t>s</a:t>
            </a:r>
            <a:r>
              <a:rPr sz="2800" spc="95" dirty="0">
                <a:solidFill>
                  <a:srgbClr val="1C1C1C"/>
                </a:solidFill>
                <a:latin typeface="Arial"/>
                <a:cs typeface="Arial"/>
              </a:rPr>
              <a:t>u</a:t>
            </a:r>
            <a:r>
              <a:rPr sz="2800" spc="100" dirty="0">
                <a:solidFill>
                  <a:srgbClr val="1C1C1C"/>
                </a:solidFill>
                <a:latin typeface="Arial"/>
                <a:cs typeface="Arial"/>
              </a:rPr>
              <a:t>rf</a:t>
            </a:r>
            <a:r>
              <a:rPr sz="2800" spc="-20" dirty="0">
                <a:solidFill>
                  <a:srgbClr val="1C1C1C"/>
                </a:solidFill>
                <a:latin typeface="Arial"/>
                <a:cs typeface="Arial"/>
              </a:rPr>
              <a:t>a</a:t>
            </a:r>
            <a:r>
              <a:rPr sz="2800" spc="130" dirty="0">
                <a:solidFill>
                  <a:srgbClr val="1C1C1C"/>
                </a:solidFill>
                <a:latin typeface="Arial"/>
                <a:cs typeface="Arial"/>
              </a:rPr>
              <a:t>ce</a:t>
            </a:r>
            <a:r>
              <a:rPr sz="2800" spc="-114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700" spc="114" dirty="0">
                <a:solidFill>
                  <a:srgbClr val="080808"/>
                </a:solidFill>
                <a:latin typeface="Arial"/>
                <a:cs typeface="Arial"/>
              </a:rPr>
              <a:t>a</a:t>
            </a:r>
            <a:r>
              <a:rPr sz="2700" spc="125" dirty="0">
                <a:solidFill>
                  <a:srgbClr val="080808"/>
                </a:solidFill>
                <a:latin typeface="Arial"/>
                <a:cs typeface="Arial"/>
              </a:rPr>
              <a:t>r</a:t>
            </a:r>
            <a:r>
              <a:rPr sz="2700" spc="-114" dirty="0">
                <a:solidFill>
                  <a:srgbClr val="080808"/>
                </a:solidFill>
                <a:latin typeface="Arial"/>
                <a:cs typeface="Arial"/>
              </a:rPr>
              <a:t>e</a:t>
            </a:r>
            <a:r>
              <a:rPr sz="2700" spc="270" dirty="0">
                <a:solidFill>
                  <a:srgbClr val="080808"/>
                </a:solidFill>
                <a:latin typeface="Arial"/>
                <a:cs typeface="Arial"/>
              </a:rPr>
              <a:t>a</a:t>
            </a:r>
            <a:endParaRPr sz="2700">
              <a:latin typeface="Arial"/>
              <a:cs typeface="Arial"/>
            </a:endParaRPr>
          </a:p>
          <a:p>
            <a:pPr marR="10795" algn="ctr">
              <a:lnSpc>
                <a:spcPts val="3065"/>
              </a:lnSpc>
            </a:pPr>
            <a:r>
              <a:rPr sz="2750" spc="125" dirty="0">
                <a:solidFill>
                  <a:srgbClr val="1C1C1C"/>
                </a:solidFill>
                <a:latin typeface="Arial"/>
                <a:cs typeface="Arial"/>
              </a:rPr>
              <a:t>p</a:t>
            </a:r>
            <a:r>
              <a:rPr sz="2750" spc="50" dirty="0">
                <a:solidFill>
                  <a:srgbClr val="1C1C1C"/>
                </a:solidFill>
                <a:latin typeface="Arial"/>
                <a:cs typeface="Arial"/>
              </a:rPr>
              <a:t>e</a:t>
            </a:r>
            <a:r>
              <a:rPr sz="2750" spc="210" dirty="0">
                <a:solidFill>
                  <a:srgbClr val="1C1C1C"/>
                </a:solidFill>
                <a:latin typeface="Arial"/>
                <a:cs typeface="Arial"/>
              </a:rPr>
              <a:t>r</a:t>
            </a:r>
            <a:r>
              <a:rPr sz="2750" spc="-20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2800" spc="114" dirty="0">
                <a:solidFill>
                  <a:srgbClr val="1C1C1C"/>
                </a:solidFill>
                <a:latin typeface="Arial"/>
                <a:cs typeface="Arial"/>
              </a:rPr>
              <a:t>vo</a:t>
            </a:r>
            <a:r>
              <a:rPr sz="2800" spc="204" dirty="0">
                <a:solidFill>
                  <a:srgbClr val="1C1C1C"/>
                </a:solidFill>
                <a:latin typeface="Arial"/>
                <a:cs typeface="Arial"/>
              </a:rPr>
              <a:t>l</a:t>
            </a:r>
            <a:r>
              <a:rPr sz="2800" spc="155" dirty="0">
                <a:solidFill>
                  <a:srgbClr val="1C1C1C"/>
                </a:solidFill>
                <a:latin typeface="Arial"/>
                <a:cs typeface="Arial"/>
              </a:rPr>
              <a:t>u</a:t>
            </a:r>
            <a:r>
              <a:rPr sz="2800" spc="-20" dirty="0">
                <a:solidFill>
                  <a:srgbClr val="1C1C1C"/>
                </a:solidFill>
                <a:latin typeface="Arial"/>
                <a:cs typeface="Arial"/>
              </a:rPr>
              <a:t>m</a:t>
            </a:r>
            <a:r>
              <a:rPr sz="2800" spc="140" dirty="0">
                <a:solidFill>
                  <a:srgbClr val="1C1C1C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457193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2280">
              <a:lnSpc>
                <a:spcPct val="100000"/>
              </a:lnSpc>
            </a:pPr>
            <a:r>
              <a:rPr spc="-5" dirty="0"/>
              <a:t>Larg</a:t>
            </a:r>
            <a:r>
              <a:rPr spc="10" dirty="0"/>
              <a:t>e</a:t>
            </a:r>
            <a:r>
              <a:rPr dirty="0"/>
              <a:t>r</a:t>
            </a:r>
            <a:r>
              <a:rPr spc="-5" dirty="0"/>
              <a:t> Cell</a:t>
            </a:r>
            <a:r>
              <a:rPr spc="5"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21733" y="2174694"/>
            <a:ext cx="7778115" cy="411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Sm</a:t>
            </a:r>
            <a:r>
              <a:rPr sz="2800" dirty="0">
                <a:latin typeface="Arial"/>
                <a:cs typeface="Arial"/>
              </a:rPr>
              <a:t>al</a:t>
            </a:r>
            <a:r>
              <a:rPr sz="2800" spc="10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er surface to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volu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e </a:t>
            </a:r>
            <a:r>
              <a:rPr sz="2800" spc="1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atio</a:t>
            </a:r>
          </a:p>
          <a:p>
            <a:pPr marL="355600" indent="-342900">
              <a:lnSpc>
                <a:spcPct val="100000"/>
              </a:lnSpc>
              <a:spcBef>
                <a:spcPts val="680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Larger c</a:t>
            </a:r>
            <a:r>
              <a:rPr sz="2800" spc="1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lls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have 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ess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brane</a:t>
            </a:r>
          </a:p>
          <a:p>
            <a:pPr marL="355600" marR="5080" indent="-342900">
              <a:lnSpc>
                <a:spcPct val="100200"/>
              </a:lnSpc>
              <a:spcBef>
                <a:spcPts val="665"/>
              </a:spcBef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Larger c</a:t>
            </a:r>
            <a:r>
              <a:rPr sz="2800" spc="1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lls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have </a:t>
            </a:r>
            <a:r>
              <a:rPr sz="2800" spc="-10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ard ti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e obtaining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nutrients, getting rid of </a:t>
            </a:r>
            <a:r>
              <a:rPr sz="2800" spc="-10" dirty="0">
                <a:latin typeface="Arial"/>
                <a:cs typeface="Arial"/>
              </a:rPr>
              <a:t>w</a:t>
            </a:r>
            <a:r>
              <a:rPr sz="2800" dirty="0">
                <a:latin typeface="Arial"/>
                <a:cs typeface="Arial"/>
              </a:rPr>
              <a:t>as</a:t>
            </a:r>
            <a:r>
              <a:rPr sz="2800" spc="-1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es, and </a:t>
            </a:r>
            <a:r>
              <a:rPr sz="2800" spc="-10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egulating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internal environ</a:t>
            </a:r>
            <a:r>
              <a:rPr sz="2800" spc="5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ent</a:t>
            </a:r>
          </a:p>
          <a:p>
            <a:pPr marL="355600" marR="504825" indent="-342900" algn="just">
              <a:lnSpc>
                <a:spcPct val="100200"/>
              </a:lnSpc>
              <a:spcBef>
                <a:spcPts val="665"/>
              </a:spcBef>
              <a:buChar char="•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nce a </a:t>
            </a:r>
            <a:r>
              <a:rPr sz="2800" spc="-10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ell reach</a:t>
            </a:r>
            <a:r>
              <a:rPr sz="2800" spc="1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 certa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 size, 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cannot grow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any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larger so it </a:t>
            </a:r>
            <a:r>
              <a:rPr sz="2800" spc="-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ust d</a:t>
            </a:r>
            <a:r>
              <a:rPr sz="2800" spc="-10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vide and form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 cells</a:t>
            </a: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2800" spc="-10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ell division is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cal</a:t>
            </a:r>
            <a:r>
              <a:rPr sz="2800" spc="-10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ed </a:t>
            </a:r>
            <a:r>
              <a:rPr sz="2800" b="1" spc="-10" dirty="0">
                <a:latin typeface="Arial"/>
                <a:cs typeface="Arial"/>
              </a:rPr>
              <a:t>m</a:t>
            </a:r>
            <a:r>
              <a:rPr sz="2800" b="1" dirty="0">
                <a:latin typeface="Arial"/>
                <a:cs typeface="Arial"/>
              </a:rPr>
              <a:t>it</a:t>
            </a:r>
            <a:r>
              <a:rPr sz="2800" b="1" spc="-10" dirty="0">
                <a:latin typeface="Arial"/>
                <a:cs typeface="Arial"/>
              </a:rPr>
              <a:t>o</a:t>
            </a:r>
            <a:r>
              <a:rPr sz="2800" b="1" dirty="0">
                <a:latin typeface="Arial"/>
                <a:cs typeface="Arial"/>
              </a:rPr>
              <a:t>sis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489" y="782360"/>
            <a:ext cx="770890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15" dirty="0">
                <a:latin typeface="Arial"/>
                <a:cs typeface="Arial"/>
              </a:rPr>
              <a:t>C</a:t>
            </a:r>
            <a:r>
              <a:rPr sz="4000" spc="5" dirty="0">
                <a:latin typeface="Arial"/>
                <a:cs typeface="Arial"/>
              </a:rPr>
              <a:t>o</a:t>
            </a:r>
            <a:r>
              <a:rPr sz="4000" dirty="0">
                <a:latin typeface="Arial"/>
                <a:cs typeface="Arial"/>
              </a:rPr>
              <a:t>m</a:t>
            </a:r>
            <a:r>
              <a:rPr sz="4000" spc="5" dirty="0">
                <a:latin typeface="Arial"/>
                <a:cs typeface="Arial"/>
              </a:rPr>
              <a:t>p</a:t>
            </a:r>
            <a:r>
              <a:rPr sz="4000" spc="-10" dirty="0">
                <a:latin typeface="Arial"/>
                <a:cs typeface="Arial"/>
              </a:rPr>
              <a:t>a</a:t>
            </a:r>
            <a:r>
              <a:rPr sz="4000" spc="-5" dirty="0">
                <a:latin typeface="Arial"/>
                <a:cs typeface="Arial"/>
              </a:rPr>
              <a:t>ri</a:t>
            </a:r>
            <a:r>
              <a:rPr sz="4000" dirty="0">
                <a:latin typeface="Arial"/>
                <a:cs typeface="Arial"/>
              </a:rPr>
              <a:t>s</a:t>
            </a:r>
            <a:r>
              <a:rPr sz="4000" spc="-10" dirty="0">
                <a:latin typeface="Arial"/>
                <a:cs typeface="Arial"/>
              </a:rPr>
              <a:t>o</a:t>
            </a:r>
            <a:r>
              <a:rPr sz="4000" dirty="0">
                <a:latin typeface="Arial"/>
                <a:cs typeface="Arial"/>
              </a:rPr>
              <a:t>n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o</a:t>
            </a:r>
            <a:r>
              <a:rPr sz="4000" dirty="0">
                <a:latin typeface="Arial"/>
                <a:cs typeface="Arial"/>
              </a:rPr>
              <a:t>f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S</a:t>
            </a:r>
            <a:r>
              <a:rPr sz="4000" spc="-5" dirty="0">
                <a:latin typeface="Arial"/>
                <a:cs typeface="Arial"/>
              </a:rPr>
              <a:t>i</a:t>
            </a:r>
            <a:r>
              <a:rPr sz="4000" dirty="0">
                <a:latin typeface="Arial"/>
                <a:cs typeface="Arial"/>
              </a:rPr>
              <a:t>z</a:t>
            </a:r>
            <a:r>
              <a:rPr sz="4000" spc="-10" dirty="0">
                <a:latin typeface="Arial"/>
                <a:cs typeface="Arial"/>
              </a:rPr>
              <a:t>e</a:t>
            </a:r>
            <a:r>
              <a:rPr sz="4000" dirty="0">
                <a:latin typeface="Arial"/>
                <a:cs typeface="Arial"/>
              </a:rPr>
              <a:t>,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Su</a:t>
            </a:r>
            <a:r>
              <a:rPr sz="4000" spc="-5" dirty="0">
                <a:latin typeface="Arial"/>
                <a:cs typeface="Arial"/>
              </a:rPr>
              <a:t>r</a:t>
            </a:r>
            <a:r>
              <a:rPr sz="4000" dirty="0">
                <a:latin typeface="Arial"/>
                <a:cs typeface="Arial"/>
              </a:rPr>
              <a:t>f</a:t>
            </a:r>
            <a:r>
              <a:rPr sz="4000" spc="-10" dirty="0">
                <a:latin typeface="Arial"/>
                <a:cs typeface="Arial"/>
              </a:rPr>
              <a:t>a</a:t>
            </a:r>
            <a:r>
              <a:rPr sz="4000" dirty="0">
                <a:latin typeface="Arial"/>
                <a:cs typeface="Arial"/>
              </a:rPr>
              <a:t>ce</a:t>
            </a:r>
            <a:r>
              <a:rPr sz="4000" spc="-5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A</a:t>
            </a:r>
            <a:r>
              <a:rPr sz="4000" spc="-5" dirty="0">
                <a:latin typeface="Arial"/>
                <a:cs typeface="Arial"/>
              </a:rPr>
              <a:t>r</a:t>
            </a:r>
            <a:r>
              <a:rPr sz="4000" spc="5" dirty="0">
                <a:latin typeface="Arial"/>
                <a:cs typeface="Arial"/>
              </a:rPr>
              <a:t>e</a:t>
            </a:r>
            <a:r>
              <a:rPr sz="4000" dirty="0"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000" dirty="0">
                <a:latin typeface="Arial"/>
                <a:cs typeface="Arial"/>
              </a:rPr>
              <a:t>&amp;</a:t>
            </a:r>
            <a:r>
              <a:rPr sz="4000" spc="-5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Vo</a:t>
            </a:r>
            <a:r>
              <a:rPr sz="4000" spc="-5" dirty="0">
                <a:latin typeface="Arial"/>
                <a:cs typeface="Arial"/>
              </a:rPr>
              <a:t>l</a:t>
            </a:r>
            <a:r>
              <a:rPr sz="4000" spc="-10" dirty="0">
                <a:latin typeface="Arial"/>
                <a:cs typeface="Arial"/>
              </a:rPr>
              <a:t>u</a:t>
            </a:r>
            <a:r>
              <a:rPr sz="4000" dirty="0">
                <a:latin typeface="Arial"/>
                <a:cs typeface="Arial"/>
              </a:rPr>
              <a:t>me</a:t>
            </a:r>
            <a:endParaRPr sz="4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0106" y="2424112"/>
          <a:ext cx="8229603" cy="41742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6"/>
                <a:gridCol w="2285999"/>
                <a:gridCol w="2057399"/>
                <a:gridCol w="2057399"/>
              </a:tblGrid>
              <a:tr h="1258823">
                <a:tc>
                  <a:txBody>
                    <a:bodyPr/>
                    <a:lstStyle/>
                    <a:p>
                      <a:pPr marL="76835" marR="605155">
                        <a:lnSpc>
                          <a:spcPts val="287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ng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th (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cm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2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400" b="1" spc="-2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349250">
                        <a:lnSpc>
                          <a:spcPts val="287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Su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rf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 a</a:t>
                      </a:r>
                      <a:r>
                        <a:rPr sz="2400" b="1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a (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cm</a:t>
                      </a:r>
                      <a:r>
                        <a:rPr sz="2400" b="1" spc="-7" baseline="2430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)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(6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00" b="1" spc="-22" baseline="2430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850900">
                        <a:lnSpc>
                          <a:spcPts val="2870"/>
                        </a:lnSpc>
                      </a:pPr>
                      <a:r>
                        <a:rPr sz="2400" b="1" spc="-10" dirty="0">
                          <a:latin typeface="Arial"/>
                          <a:cs typeface="Arial"/>
                        </a:rPr>
                        <a:t>Vo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e (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cm</a:t>
                      </a:r>
                      <a:r>
                        <a:rPr sz="2400" b="1" spc="-7" baseline="2430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)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2400" b="1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24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2400" b="1" spc="-7" baseline="2430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)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619760">
                        <a:lnSpc>
                          <a:spcPct val="100400"/>
                        </a:lnSpc>
                      </a:pPr>
                      <a:r>
                        <a:rPr sz="28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atio</a:t>
                      </a:r>
                      <a:r>
                        <a:rPr sz="28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f </a:t>
                      </a:r>
                      <a:r>
                        <a:rPr sz="2800" b="1" spc="-10" dirty="0">
                          <a:latin typeface="Arial"/>
                          <a:cs typeface="Arial"/>
                        </a:rPr>
                        <a:t>SA</a:t>
                      </a:r>
                      <a:r>
                        <a:rPr sz="2800" b="1" dirty="0">
                          <a:latin typeface="Arial"/>
                          <a:cs typeface="Arial"/>
                        </a:rPr>
                        <a:t>/V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972311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970787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972311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8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i="1" spc="65" dirty="0">
                <a:latin typeface="Trebuchet MS"/>
                <a:cs typeface="Trebuchet MS"/>
              </a:rPr>
              <a:t>C</a:t>
            </a:r>
            <a:r>
              <a:rPr i="1" spc="60" dirty="0">
                <a:latin typeface="Trebuchet MS"/>
                <a:cs typeface="Trebuchet MS"/>
              </a:rPr>
              <a:t>e</a:t>
            </a:r>
            <a:r>
              <a:rPr i="1" spc="-10" dirty="0">
                <a:latin typeface="Trebuchet MS"/>
                <a:cs typeface="Trebuchet MS"/>
              </a:rPr>
              <a:t>l</a:t>
            </a:r>
            <a:r>
              <a:rPr i="1" spc="5" dirty="0">
                <a:latin typeface="Trebuchet MS"/>
                <a:cs typeface="Trebuchet MS"/>
              </a:rPr>
              <a:t>l</a:t>
            </a:r>
            <a:r>
              <a:rPr i="1" spc="240" dirty="0">
                <a:latin typeface="Trebuchet MS"/>
                <a:cs typeface="Trebuchet MS"/>
              </a:rPr>
              <a:t>s</a:t>
            </a:r>
            <a:r>
              <a:rPr i="1" spc="5" dirty="0">
                <a:latin typeface="Trebuchet MS"/>
                <a:cs typeface="Trebuchet MS"/>
              </a:rPr>
              <a:t> </a:t>
            </a:r>
            <a:r>
              <a:rPr i="1" spc="305" dirty="0">
                <a:latin typeface="Trebuchet MS"/>
                <a:cs typeface="Trebuchet MS"/>
              </a:rPr>
              <a:t>a</a:t>
            </a:r>
            <a:r>
              <a:rPr i="1" spc="130" dirty="0">
                <a:latin typeface="Trebuchet MS"/>
                <a:cs typeface="Trebuchet MS"/>
              </a:rPr>
              <a:t>r</a:t>
            </a:r>
            <a:r>
              <a:rPr i="1" spc="70" dirty="0">
                <a:latin typeface="Trebuchet MS"/>
                <a:cs typeface="Trebuchet MS"/>
              </a:rPr>
              <a:t>e</a:t>
            </a:r>
            <a:r>
              <a:rPr i="1" spc="-15" dirty="0">
                <a:latin typeface="Trebuchet MS"/>
                <a:cs typeface="Trebuchet MS"/>
              </a:rPr>
              <a:t> </a:t>
            </a:r>
            <a:r>
              <a:rPr i="1" spc="65" dirty="0">
                <a:latin typeface="Trebuchet MS"/>
                <a:cs typeface="Trebuchet MS"/>
              </a:rPr>
              <a:t>t</a:t>
            </a:r>
            <a:r>
              <a:rPr i="1" spc="310" dirty="0">
                <a:latin typeface="Trebuchet MS"/>
                <a:cs typeface="Trebuchet MS"/>
              </a:rPr>
              <a:t>y</a:t>
            </a:r>
            <a:r>
              <a:rPr i="1" spc="185" dirty="0">
                <a:latin typeface="Trebuchet MS"/>
                <a:cs typeface="Trebuchet MS"/>
              </a:rPr>
              <a:t>p</a:t>
            </a:r>
            <a:r>
              <a:rPr i="1" spc="90" dirty="0">
                <a:latin typeface="Trebuchet MS"/>
                <a:cs typeface="Trebuchet MS"/>
              </a:rPr>
              <a:t>i</a:t>
            </a:r>
            <a:r>
              <a:rPr i="1" spc="140" dirty="0">
                <a:latin typeface="Trebuchet MS"/>
                <a:cs typeface="Trebuchet MS"/>
              </a:rPr>
              <a:t>c</a:t>
            </a:r>
            <a:r>
              <a:rPr i="1" spc="290" dirty="0">
                <a:latin typeface="Trebuchet MS"/>
                <a:cs typeface="Trebuchet MS"/>
              </a:rPr>
              <a:t>a</a:t>
            </a:r>
            <a:r>
              <a:rPr i="1" spc="-10" dirty="0">
                <a:latin typeface="Trebuchet MS"/>
                <a:cs typeface="Trebuchet MS"/>
              </a:rPr>
              <a:t>l</a:t>
            </a:r>
            <a:r>
              <a:rPr i="1" spc="5" dirty="0">
                <a:latin typeface="Trebuchet MS"/>
                <a:cs typeface="Trebuchet MS"/>
              </a:rPr>
              <a:t>l</a:t>
            </a:r>
            <a:r>
              <a:rPr i="1" spc="315" dirty="0">
                <a:latin typeface="Trebuchet MS"/>
                <a:cs typeface="Trebuchet MS"/>
              </a:rPr>
              <a:t>y</a:t>
            </a:r>
            <a:r>
              <a:rPr i="1" dirty="0">
                <a:latin typeface="Trebuchet MS"/>
                <a:cs typeface="Trebuchet MS"/>
              </a:rPr>
              <a:t> </a:t>
            </a:r>
            <a:r>
              <a:rPr i="1" spc="85" dirty="0">
                <a:latin typeface="Trebuchet MS"/>
                <a:cs typeface="Trebuchet MS"/>
              </a:rPr>
              <a:t>S</a:t>
            </a:r>
            <a:r>
              <a:rPr i="1" spc="5" dirty="0">
                <a:latin typeface="Trebuchet MS"/>
                <a:cs typeface="Trebuchet MS"/>
              </a:rPr>
              <a:t>m</a:t>
            </a:r>
            <a:r>
              <a:rPr i="1" spc="305" dirty="0">
                <a:latin typeface="Trebuchet MS"/>
                <a:cs typeface="Trebuchet MS"/>
              </a:rPr>
              <a:t>a</a:t>
            </a:r>
            <a:r>
              <a:rPr i="1" spc="-10" dirty="0">
                <a:latin typeface="Trebuchet MS"/>
                <a:cs typeface="Trebuchet MS"/>
              </a:rPr>
              <a:t>l</a:t>
            </a:r>
            <a:r>
              <a:rPr i="1" dirty="0">
                <a:latin typeface="Trebuchet MS"/>
                <a:cs typeface="Trebuchet MS"/>
              </a:rPr>
              <a:t>l</a:t>
            </a:r>
          </a:p>
        </p:txBody>
      </p:sp>
      <p:sp>
        <p:nvSpPr>
          <p:cNvPr id="3" name="object 3"/>
          <p:cNvSpPr/>
          <p:nvPr/>
        </p:nvSpPr>
        <p:spPr>
          <a:xfrm>
            <a:off x="838193" y="2286000"/>
            <a:ext cx="4419600" cy="3203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5400" y="2209800"/>
            <a:ext cx="4038599" cy="3276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9000" y="5486400"/>
            <a:ext cx="1676400" cy="838200"/>
          </a:xfrm>
          <a:custGeom>
            <a:avLst/>
            <a:gdLst/>
            <a:ahLst/>
            <a:cxnLst/>
            <a:rect l="l" t="t" r="r" b="b"/>
            <a:pathLst>
              <a:path w="1676400" h="838200">
                <a:moveTo>
                  <a:pt x="958595" y="838199"/>
                </a:moveTo>
                <a:lnTo>
                  <a:pt x="958595" y="559307"/>
                </a:lnTo>
                <a:lnTo>
                  <a:pt x="0" y="559307"/>
                </a:lnTo>
                <a:lnTo>
                  <a:pt x="0" y="838199"/>
                </a:lnTo>
                <a:lnTo>
                  <a:pt x="958595" y="838199"/>
                </a:lnTo>
                <a:close/>
              </a:path>
              <a:path w="1676400" h="838200">
                <a:moveTo>
                  <a:pt x="1676399" y="278891"/>
                </a:moveTo>
                <a:lnTo>
                  <a:pt x="1197863" y="0"/>
                </a:lnTo>
                <a:lnTo>
                  <a:pt x="717803" y="278891"/>
                </a:lnTo>
                <a:lnTo>
                  <a:pt x="958595" y="278891"/>
                </a:lnTo>
                <a:lnTo>
                  <a:pt x="958595" y="838199"/>
                </a:lnTo>
                <a:lnTo>
                  <a:pt x="1437131" y="838199"/>
                </a:lnTo>
                <a:lnTo>
                  <a:pt x="1437131" y="278891"/>
                </a:lnTo>
                <a:lnTo>
                  <a:pt x="1676399" y="27889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000" y="5486400"/>
            <a:ext cx="1676400" cy="838200"/>
          </a:xfrm>
          <a:custGeom>
            <a:avLst/>
            <a:gdLst/>
            <a:ahLst/>
            <a:cxnLst/>
            <a:rect l="l" t="t" r="r" b="b"/>
            <a:pathLst>
              <a:path w="1676400" h="838200">
                <a:moveTo>
                  <a:pt x="1197863" y="0"/>
                </a:moveTo>
                <a:lnTo>
                  <a:pt x="717803" y="278891"/>
                </a:lnTo>
                <a:lnTo>
                  <a:pt x="958595" y="278891"/>
                </a:lnTo>
                <a:lnTo>
                  <a:pt x="958595" y="559307"/>
                </a:lnTo>
                <a:lnTo>
                  <a:pt x="0" y="559307"/>
                </a:lnTo>
                <a:lnTo>
                  <a:pt x="0" y="838199"/>
                </a:lnTo>
                <a:lnTo>
                  <a:pt x="1437131" y="838199"/>
                </a:lnTo>
                <a:lnTo>
                  <a:pt x="1437131" y="278891"/>
                </a:lnTo>
                <a:lnTo>
                  <a:pt x="1676399" y="278891"/>
                </a:lnTo>
                <a:lnTo>
                  <a:pt x="1197863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74139" y="6039696"/>
            <a:ext cx="201930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spc="-5" dirty="0">
                <a:latin typeface="Times New Roman"/>
                <a:cs typeface="Times New Roman"/>
              </a:rPr>
              <a:t>yp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5" dirty="0">
                <a:latin typeface="Times New Roman"/>
                <a:cs typeface="Times New Roman"/>
              </a:rPr>
              <a:t>ca</a:t>
            </a:r>
            <a:r>
              <a:rPr sz="2400" dirty="0">
                <a:latin typeface="Times New Roman"/>
                <a:cs typeface="Times New Roman"/>
              </a:rPr>
              <a:t>l </a:t>
            </a:r>
            <a:r>
              <a:rPr sz="2400" spc="-1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</a:t>
            </a:r>
            <a:r>
              <a:rPr sz="2400" spc="-15" dirty="0">
                <a:latin typeface="Times New Roman"/>
                <a:cs typeface="Times New Roman"/>
              </a:rPr>
              <a:t>z</a:t>
            </a:r>
            <a:r>
              <a:rPr sz="2400" dirty="0"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spc="325" dirty="0" smtClean="0">
                <a:latin typeface="Trebuchet MS"/>
                <a:cs typeface="Trebuchet MS"/>
              </a:rPr>
              <a:t>W</a:t>
            </a:r>
            <a:r>
              <a:rPr lang="en-CA" i="1" spc="15" dirty="0" smtClean="0">
                <a:latin typeface="Trebuchet MS"/>
                <a:cs typeface="Trebuchet MS"/>
              </a:rPr>
              <a:t>h</a:t>
            </a:r>
            <a:r>
              <a:rPr lang="en-CA" i="1" spc="315" dirty="0" smtClean="0">
                <a:latin typeface="Trebuchet MS"/>
                <a:cs typeface="Trebuchet MS"/>
              </a:rPr>
              <a:t>y</a:t>
            </a:r>
            <a:r>
              <a:rPr lang="en-CA" i="1" dirty="0" smtClean="0">
                <a:latin typeface="Trebuchet MS"/>
                <a:cs typeface="Trebuchet MS"/>
              </a:rPr>
              <a:t> </a:t>
            </a:r>
            <a:r>
              <a:rPr lang="en-CA" i="1" spc="305" dirty="0" smtClean="0">
                <a:latin typeface="Trebuchet MS"/>
                <a:cs typeface="Trebuchet MS"/>
              </a:rPr>
              <a:t>a</a:t>
            </a:r>
            <a:r>
              <a:rPr lang="en-CA" i="1" spc="130" dirty="0" smtClean="0">
                <a:latin typeface="Trebuchet MS"/>
                <a:cs typeface="Trebuchet MS"/>
              </a:rPr>
              <a:t>r</a:t>
            </a:r>
            <a:r>
              <a:rPr lang="en-CA" i="1" spc="70" dirty="0" smtClean="0">
                <a:latin typeface="Trebuchet MS"/>
                <a:cs typeface="Trebuchet MS"/>
              </a:rPr>
              <a:t>e</a:t>
            </a:r>
            <a:r>
              <a:rPr lang="en-CA" i="1" spc="-5" dirty="0" smtClean="0">
                <a:latin typeface="Trebuchet MS"/>
                <a:cs typeface="Trebuchet MS"/>
              </a:rPr>
              <a:t> </a:t>
            </a:r>
            <a:r>
              <a:rPr lang="en-CA" i="1" spc="55" dirty="0" smtClean="0">
                <a:latin typeface="Trebuchet MS"/>
                <a:cs typeface="Trebuchet MS"/>
              </a:rPr>
              <a:t>C</a:t>
            </a:r>
            <a:r>
              <a:rPr lang="en-CA" i="1" spc="60" dirty="0" smtClean="0">
                <a:latin typeface="Trebuchet MS"/>
                <a:cs typeface="Trebuchet MS"/>
              </a:rPr>
              <a:t>e</a:t>
            </a:r>
            <a:r>
              <a:rPr lang="en-CA" i="1" spc="-10" dirty="0" smtClean="0">
                <a:latin typeface="Trebuchet MS"/>
                <a:cs typeface="Trebuchet MS"/>
              </a:rPr>
              <a:t>l</a:t>
            </a:r>
            <a:r>
              <a:rPr lang="en-CA" i="1" spc="5" dirty="0" smtClean="0">
                <a:latin typeface="Trebuchet MS"/>
                <a:cs typeface="Trebuchet MS"/>
              </a:rPr>
              <a:t>l</a:t>
            </a:r>
            <a:r>
              <a:rPr lang="en-CA" i="1" spc="240" dirty="0" smtClean="0">
                <a:latin typeface="Trebuchet MS"/>
                <a:cs typeface="Trebuchet MS"/>
              </a:rPr>
              <a:t>s</a:t>
            </a:r>
            <a:r>
              <a:rPr lang="en-CA" i="1" spc="-5" dirty="0" smtClean="0">
                <a:latin typeface="Trebuchet MS"/>
                <a:cs typeface="Trebuchet MS"/>
              </a:rPr>
              <a:t> </a:t>
            </a:r>
            <a:r>
              <a:rPr lang="en-CA" i="1" spc="100" dirty="0" smtClean="0">
                <a:latin typeface="Trebuchet MS"/>
                <a:cs typeface="Trebuchet MS"/>
              </a:rPr>
              <a:t>S</a:t>
            </a:r>
            <a:r>
              <a:rPr lang="en-CA" i="1" spc="5" dirty="0" smtClean="0">
                <a:latin typeface="Trebuchet MS"/>
                <a:cs typeface="Trebuchet MS"/>
              </a:rPr>
              <a:t>m</a:t>
            </a:r>
            <a:r>
              <a:rPr lang="en-CA" i="1" spc="305" dirty="0" smtClean="0">
                <a:latin typeface="Trebuchet MS"/>
                <a:cs typeface="Trebuchet MS"/>
              </a:rPr>
              <a:t>a</a:t>
            </a:r>
            <a:r>
              <a:rPr lang="en-CA" i="1" spc="-10" dirty="0" smtClean="0">
                <a:latin typeface="Trebuchet MS"/>
                <a:cs typeface="Trebuchet MS"/>
              </a:rPr>
              <a:t>ll</a:t>
            </a:r>
            <a:r>
              <a:rPr lang="en-CA" i="1" spc="135" dirty="0" smtClean="0">
                <a:latin typeface="Trebuchet MS"/>
                <a:cs typeface="Trebuchet MS"/>
              </a:rPr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508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lang="en-CA" sz="2800" dirty="0" smtClean="0">
                <a:latin typeface="Arial"/>
                <a:cs typeface="Arial"/>
              </a:rPr>
              <a:t>C</a:t>
            </a:r>
            <a:r>
              <a:rPr lang="en-CA" sz="2800" spc="-5" dirty="0" smtClean="0">
                <a:latin typeface="Arial"/>
                <a:cs typeface="Arial"/>
              </a:rPr>
              <a:t>ell</a:t>
            </a:r>
            <a:r>
              <a:rPr lang="en-CA" sz="2800" spc="5" dirty="0" smtClean="0">
                <a:latin typeface="Arial"/>
                <a:cs typeface="Arial"/>
              </a:rPr>
              <a:t>s</a:t>
            </a:r>
            <a:r>
              <a:rPr lang="en-CA" sz="2800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mu</a:t>
            </a:r>
            <a:r>
              <a:rPr lang="en-CA" sz="2800" dirty="0" smtClean="0">
                <a:latin typeface="Arial"/>
                <a:cs typeface="Arial"/>
              </a:rPr>
              <a:t>st</a:t>
            </a:r>
            <a:r>
              <a:rPr lang="en-CA" sz="2800" spc="-10" dirty="0" smtClean="0">
                <a:latin typeface="Arial"/>
                <a:cs typeface="Arial"/>
              </a:rPr>
              <a:t> </a:t>
            </a:r>
            <a:r>
              <a:rPr lang="en-CA" sz="2800" spc="-20" dirty="0" smtClean="0">
                <a:latin typeface="Arial"/>
                <a:cs typeface="Arial"/>
              </a:rPr>
              <a:t>e</a:t>
            </a:r>
            <a:r>
              <a:rPr lang="en-CA" sz="2800" spc="5" dirty="0" smtClean="0">
                <a:latin typeface="Arial"/>
                <a:cs typeface="Arial"/>
              </a:rPr>
              <a:t>xc</a:t>
            </a:r>
            <a:r>
              <a:rPr lang="en-CA" sz="2800" spc="-20" dirty="0" smtClean="0">
                <a:latin typeface="Arial"/>
                <a:cs typeface="Arial"/>
              </a:rPr>
              <a:t>h</a:t>
            </a:r>
            <a:r>
              <a:rPr lang="en-CA" sz="2800" spc="-5" dirty="0" smtClean="0">
                <a:latin typeface="Arial"/>
                <a:cs typeface="Arial"/>
              </a:rPr>
              <a:t>ang</a:t>
            </a:r>
            <a:r>
              <a:rPr lang="en-CA" sz="2800" spc="5" dirty="0" smtClean="0">
                <a:latin typeface="Arial"/>
                <a:cs typeface="Arial"/>
              </a:rPr>
              <a:t>e</a:t>
            </a:r>
            <a:r>
              <a:rPr lang="en-CA" sz="2800" spc="-15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n</a:t>
            </a:r>
            <a:r>
              <a:rPr lang="en-CA" sz="2800" spc="-20" dirty="0" smtClean="0">
                <a:latin typeface="Arial"/>
                <a:cs typeface="Arial"/>
              </a:rPr>
              <a:t>u</a:t>
            </a:r>
            <a:r>
              <a:rPr lang="en-CA" sz="2800" spc="-5" dirty="0" smtClean="0">
                <a:latin typeface="Arial"/>
                <a:cs typeface="Arial"/>
              </a:rPr>
              <a:t>trient</a:t>
            </a:r>
            <a:r>
              <a:rPr lang="en-CA" sz="2800" spc="5" dirty="0" smtClean="0">
                <a:latin typeface="Arial"/>
                <a:cs typeface="Arial"/>
              </a:rPr>
              <a:t>s</a:t>
            </a:r>
            <a:r>
              <a:rPr lang="en-CA" sz="2800" dirty="0" smtClean="0">
                <a:latin typeface="Arial"/>
                <a:cs typeface="Arial"/>
              </a:rPr>
              <a:t> </a:t>
            </a:r>
            <a:r>
              <a:rPr lang="en-CA" sz="2800" spc="5" dirty="0" smtClean="0">
                <a:latin typeface="Arial"/>
                <a:cs typeface="Arial"/>
              </a:rPr>
              <a:t>&amp;</a:t>
            </a:r>
            <a:r>
              <a:rPr lang="en-CA" sz="2800" spc="-20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othe</a:t>
            </a:r>
            <a:r>
              <a:rPr lang="en-CA" sz="2800" dirty="0" smtClean="0">
                <a:latin typeface="Arial"/>
                <a:cs typeface="Arial"/>
              </a:rPr>
              <a:t>r </a:t>
            </a:r>
            <a:r>
              <a:rPr lang="en-CA" sz="2800" spc="-5" dirty="0" smtClean="0">
                <a:latin typeface="Arial"/>
                <a:cs typeface="Arial"/>
              </a:rPr>
              <a:t>mole</a:t>
            </a:r>
            <a:r>
              <a:rPr lang="en-CA" sz="2800" spc="5" dirty="0" smtClean="0">
                <a:latin typeface="Arial"/>
                <a:cs typeface="Arial"/>
              </a:rPr>
              <a:t>c</a:t>
            </a:r>
            <a:r>
              <a:rPr lang="en-CA" sz="2800" spc="-5" dirty="0" smtClean="0">
                <a:latin typeface="Arial"/>
                <a:cs typeface="Arial"/>
              </a:rPr>
              <a:t>ule</a:t>
            </a:r>
            <a:r>
              <a:rPr lang="en-CA" sz="2800" spc="5" dirty="0" smtClean="0">
                <a:latin typeface="Arial"/>
                <a:cs typeface="Arial"/>
              </a:rPr>
              <a:t>s</a:t>
            </a:r>
            <a:r>
              <a:rPr lang="en-CA" sz="2800" dirty="0" smtClean="0">
                <a:latin typeface="Arial"/>
                <a:cs typeface="Arial"/>
              </a:rPr>
              <a:t> w</a:t>
            </a:r>
            <a:r>
              <a:rPr lang="en-CA" sz="2800" spc="-5" dirty="0" smtClean="0">
                <a:latin typeface="Arial"/>
                <a:cs typeface="Arial"/>
              </a:rPr>
              <a:t>it</a:t>
            </a:r>
            <a:r>
              <a:rPr lang="en-CA" sz="2800" spc="5" dirty="0" smtClean="0">
                <a:latin typeface="Arial"/>
                <a:cs typeface="Arial"/>
              </a:rPr>
              <a:t>h</a:t>
            </a:r>
            <a:r>
              <a:rPr lang="en-CA" sz="2800" spc="-25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en</a:t>
            </a:r>
            <a:r>
              <a:rPr lang="en-CA" sz="2800" spc="5" dirty="0" smtClean="0">
                <a:latin typeface="Arial"/>
                <a:cs typeface="Arial"/>
              </a:rPr>
              <a:t>v</a:t>
            </a:r>
            <a:r>
              <a:rPr lang="en-CA" sz="2800" spc="-5" dirty="0" smtClean="0">
                <a:latin typeface="Arial"/>
                <a:cs typeface="Arial"/>
              </a:rPr>
              <a:t>iro</a:t>
            </a:r>
            <a:r>
              <a:rPr lang="en-CA" sz="2800" spc="-20" dirty="0" smtClean="0">
                <a:latin typeface="Arial"/>
                <a:cs typeface="Arial"/>
              </a:rPr>
              <a:t>n</a:t>
            </a:r>
            <a:r>
              <a:rPr lang="en-CA" sz="2800" spc="-5" dirty="0" smtClean="0">
                <a:latin typeface="Arial"/>
                <a:cs typeface="Arial"/>
              </a:rPr>
              <a:t>ment</a:t>
            </a:r>
            <a:r>
              <a:rPr lang="en-CA" sz="2800" dirty="0" smtClean="0">
                <a:latin typeface="Arial"/>
                <a:cs typeface="Arial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har char="•"/>
              <a:tabLst>
                <a:tab pos="355600" algn="l"/>
              </a:tabLst>
            </a:pPr>
            <a:r>
              <a:rPr lang="en-CA" sz="2800" dirty="0" smtClean="0">
                <a:latin typeface="Arial"/>
                <a:cs typeface="Arial"/>
              </a:rPr>
              <a:t>N</a:t>
            </a:r>
            <a:r>
              <a:rPr lang="en-CA" sz="2800" spc="-5" dirty="0" smtClean="0">
                <a:latin typeface="Arial"/>
                <a:cs typeface="Arial"/>
              </a:rPr>
              <a:t>utrien</a:t>
            </a:r>
            <a:r>
              <a:rPr lang="en-CA" sz="2800" spc="-20" dirty="0" smtClean="0">
                <a:latin typeface="Arial"/>
                <a:cs typeface="Arial"/>
              </a:rPr>
              <a:t>t</a:t>
            </a:r>
            <a:r>
              <a:rPr lang="en-CA" sz="2800" spc="5" dirty="0" smtClean="0">
                <a:latin typeface="Arial"/>
                <a:cs typeface="Arial"/>
              </a:rPr>
              <a:t>s</a:t>
            </a:r>
            <a:r>
              <a:rPr lang="en-CA" sz="2800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i</a:t>
            </a:r>
            <a:r>
              <a:rPr lang="en-CA" sz="2800" spc="5" dirty="0" smtClean="0">
                <a:latin typeface="Arial"/>
                <a:cs typeface="Arial"/>
              </a:rPr>
              <a:t>n</a:t>
            </a:r>
            <a:r>
              <a:rPr lang="en-CA" sz="2800" spc="-15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an</a:t>
            </a:r>
            <a:r>
              <a:rPr lang="en-CA" sz="2800" spc="5" dirty="0" smtClean="0">
                <a:latin typeface="Arial"/>
                <a:cs typeface="Arial"/>
              </a:rPr>
              <a:t>d</a:t>
            </a:r>
            <a:r>
              <a:rPr lang="en-CA" sz="2800" spc="-25" dirty="0" smtClean="0">
                <a:latin typeface="Arial"/>
                <a:cs typeface="Arial"/>
              </a:rPr>
              <a:t> </a:t>
            </a:r>
            <a:r>
              <a:rPr lang="en-CA" sz="2800" dirty="0" smtClean="0">
                <a:latin typeface="Arial"/>
                <a:cs typeface="Arial"/>
              </a:rPr>
              <a:t>w</a:t>
            </a:r>
            <a:r>
              <a:rPr lang="en-CA" sz="2800" spc="-5" dirty="0" smtClean="0">
                <a:latin typeface="Arial"/>
                <a:cs typeface="Arial"/>
              </a:rPr>
              <a:t>a</a:t>
            </a:r>
            <a:r>
              <a:rPr lang="en-CA" sz="2800" spc="5" dirty="0" smtClean="0">
                <a:latin typeface="Arial"/>
                <a:cs typeface="Arial"/>
              </a:rPr>
              <a:t>s</a:t>
            </a:r>
            <a:r>
              <a:rPr lang="en-CA" sz="2800" spc="-5" dirty="0" smtClean="0">
                <a:latin typeface="Arial"/>
                <a:cs typeface="Arial"/>
              </a:rPr>
              <a:t>t</a:t>
            </a:r>
            <a:r>
              <a:rPr lang="en-CA" sz="2800" spc="-20" dirty="0" smtClean="0">
                <a:latin typeface="Arial"/>
                <a:cs typeface="Arial"/>
              </a:rPr>
              <a:t>e</a:t>
            </a:r>
            <a:r>
              <a:rPr lang="en-CA" sz="2800" spc="5" dirty="0" smtClean="0">
                <a:latin typeface="Arial"/>
                <a:cs typeface="Arial"/>
              </a:rPr>
              <a:t>s</a:t>
            </a:r>
            <a:r>
              <a:rPr lang="en-CA" sz="2800" spc="-15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out</a:t>
            </a:r>
            <a:r>
              <a:rPr lang="en-CA" sz="2800" dirty="0" smtClean="0">
                <a:latin typeface="Arial"/>
                <a:cs typeface="Arial"/>
              </a:rPr>
              <a:t>.</a:t>
            </a:r>
          </a:p>
          <a:p>
            <a:pPr marL="355600" marR="186690" indent="-342900">
              <a:lnSpc>
                <a:spcPct val="100000"/>
              </a:lnSpc>
              <a:spcBef>
                <a:spcPts val="755"/>
              </a:spcBef>
              <a:buChar char="•"/>
              <a:tabLst>
                <a:tab pos="355600" algn="l"/>
              </a:tabLst>
            </a:pPr>
            <a:r>
              <a:rPr lang="en-CA" sz="2800" spc="-5" dirty="0" smtClean="0">
                <a:latin typeface="Arial"/>
                <a:cs typeface="Arial"/>
              </a:rPr>
              <a:t>Th</a:t>
            </a:r>
            <a:r>
              <a:rPr lang="en-CA" sz="2800" spc="5" dirty="0" smtClean="0">
                <a:latin typeface="Arial"/>
                <a:cs typeface="Arial"/>
              </a:rPr>
              <a:t>e</a:t>
            </a:r>
            <a:r>
              <a:rPr lang="en-CA" sz="2800" spc="-15" dirty="0" smtClean="0">
                <a:latin typeface="Arial"/>
                <a:cs typeface="Arial"/>
              </a:rPr>
              <a:t> </a:t>
            </a:r>
            <a:r>
              <a:rPr lang="en-CA" sz="2800" spc="5" dirty="0" smtClean="0">
                <a:latin typeface="Arial"/>
                <a:cs typeface="Arial"/>
              </a:rPr>
              <a:t>c</a:t>
            </a:r>
            <a:r>
              <a:rPr lang="en-CA" sz="2800" spc="-5" dirty="0" smtClean="0">
                <a:latin typeface="Arial"/>
                <a:cs typeface="Arial"/>
              </a:rPr>
              <a:t>el</a:t>
            </a:r>
            <a:r>
              <a:rPr lang="en-CA" sz="2800" dirty="0" smtClean="0">
                <a:latin typeface="Arial"/>
                <a:cs typeface="Arial"/>
              </a:rPr>
              <a:t>l</a:t>
            </a:r>
            <a:r>
              <a:rPr lang="en-CA" sz="2800" spc="-20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membr</a:t>
            </a:r>
            <a:r>
              <a:rPr lang="en-CA" sz="2800" spc="-20" dirty="0" smtClean="0">
                <a:latin typeface="Arial"/>
                <a:cs typeface="Arial"/>
              </a:rPr>
              <a:t>a</a:t>
            </a:r>
            <a:r>
              <a:rPr lang="en-CA" sz="2800" spc="-5" dirty="0" smtClean="0">
                <a:latin typeface="Arial"/>
                <a:cs typeface="Arial"/>
              </a:rPr>
              <a:t>n</a:t>
            </a:r>
            <a:r>
              <a:rPr lang="en-CA" sz="2800" spc="5" dirty="0" smtClean="0">
                <a:latin typeface="Arial"/>
                <a:cs typeface="Arial"/>
              </a:rPr>
              <a:t>e</a:t>
            </a:r>
            <a:r>
              <a:rPr lang="en-CA" sz="2800" spc="-15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i</a:t>
            </a:r>
            <a:r>
              <a:rPr lang="en-CA" sz="2800" spc="5" dirty="0" smtClean="0">
                <a:latin typeface="Arial"/>
                <a:cs typeface="Arial"/>
              </a:rPr>
              <a:t>s</a:t>
            </a:r>
            <a:r>
              <a:rPr lang="en-CA" sz="2800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th</a:t>
            </a:r>
            <a:r>
              <a:rPr lang="en-CA" sz="2800" spc="5" dirty="0" smtClean="0">
                <a:latin typeface="Arial"/>
                <a:cs typeface="Arial"/>
              </a:rPr>
              <a:t>e</a:t>
            </a:r>
            <a:r>
              <a:rPr lang="en-CA" sz="2800" spc="-25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onl</a:t>
            </a:r>
            <a:r>
              <a:rPr lang="en-CA" sz="2800" spc="5" dirty="0" smtClean="0">
                <a:latin typeface="Arial"/>
                <a:cs typeface="Arial"/>
              </a:rPr>
              <a:t>y</a:t>
            </a:r>
            <a:r>
              <a:rPr lang="en-CA" sz="2800" dirty="0" smtClean="0">
                <a:latin typeface="Arial"/>
                <a:cs typeface="Arial"/>
              </a:rPr>
              <a:t> w</a:t>
            </a:r>
            <a:r>
              <a:rPr lang="en-CA" sz="2800" spc="-20" dirty="0" smtClean="0">
                <a:latin typeface="Arial"/>
                <a:cs typeface="Arial"/>
              </a:rPr>
              <a:t>a</a:t>
            </a:r>
            <a:r>
              <a:rPr lang="en-CA" sz="2800" spc="5" dirty="0" smtClean="0">
                <a:latin typeface="Arial"/>
                <a:cs typeface="Arial"/>
              </a:rPr>
              <a:t>y</a:t>
            </a:r>
            <a:r>
              <a:rPr lang="en-CA" sz="2800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i</a:t>
            </a:r>
            <a:r>
              <a:rPr lang="en-CA" sz="2800" spc="5" dirty="0" smtClean="0">
                <a:latin typeface="Arial"/>
                <a:cs typeface="Arial"/>
              </a:rPr>
              <a:t>n</a:t>
            </a:r>
            <a:r>
              <a:rPr lang="en-CA" sz="2800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an</a:t>
            </a:r>
            <a:r>
              <a:rPr lang="en-CA" sz="2800" spc="5" dirty="0" smtClean="0">
                <a:latin typeface="Arial"/>
                <a:cs typeface="Arial"/>
              </a:rPr>
              <a:t>d</a:t>
            </a:r>
            <a:r>
              <a:rPr lang="en-CA" sz="2800" spc="-15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ou</a:t>
            </a:r>
            <a:r>
              <a:rPr lang="en-CA" sz="2800" dirty="0" smtClean="0">
                <a:latin typeface="Arial"/>
                <a:cs typeface="Arial"/>
              </a:rPr>
              <a:t>t</a:t>
            </a:r>
            <a:r>
              <a:rPr lang="en-CA" sz="2800" spc="-20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o</a:t>
            </a:r>
            <a:r>
              <a:rPr lang="en-CA" sz="2800" dirty="0" smtClean="0">
                <a:latin typeface="Arial"/>
                <a:cs typeface="Arial"/>
              </a:rPr>
              <a:t>f</a:t>
            </a:r>
            <a:r>
              <a:rPr lang="en-CA" sz="2800" spc="-10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th</a:t>
            </a:r>
            <a:r>
              <a:rPr lang="en-CA" sz="2800" spc="5" dirty="0" smtClean="0">
                <a:latin typeface="Arial"/>
                <a:cs typeface="Arial"/>
              </a:rPr>
              <a:t>e</a:t>
            </a:r>
            <a:r>
              <a:rPr lang="en-CA" sz="2800" spc="-15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cytopla</a:t>
            </a:r>
            <a:r>
              <a:rPr lang="en-CA" sz="2800" spc="5" dirty="0" smtClean="0">
                <a:latin typeface="Arial"/>
                <a:cs typeface="Arial"/>
              </a:rPr>
              <a:t>s</a:t>
            </a:r>
            <a:r>
              <a:rPr lang="en-CA" sz="2800" spc="-5" dirty="0" smtClean="0">
                <a:latin typeface="Arial"/>
                <a:cs typeface="Arial"/>
              </a:rPr>
              <a:t>m</a:t>
            </a:r>
            <a:r>
              <a:rPr lang="en-CA" sz="2800" dirty="0" smtClean="0">
                <a:latin typeface="Arial"/>
                <a:cs typeface="Arial"/>
              </a:rPr>
              <a:t>.</a:t>
            </a:r>
          </a:p>
          <a:p>
            <a:pPr marL="355600" marR="1000760" indent="-342900">
              <a:lnSpc>
                <a:spcPts val="3829"/>
              </a:lnSpc>
              <a:spcBef>
                <a:spcPts val="900"/>
              </a:spcBef>
              <a:buChar char="•"/>
              <a:tabLst>
                <a:tab pos="355600" algn="l"/>
              </a:tabLst>
            </a:pPr>
            <a:r>
              <a:rPr lang="en-CA" sz="2800" spc="-5" dirty="0" smtClean="0">
                <a:latin typeface="Arial"/>
                <a:cs typeface="Arial"/>
              </a:rPr>
              <a:t>Th</a:t>
            </a:r>
            <a:r>
              <a:rPr lang="en-CA" sz="2800" spc="5" dirty="0" smtClean="0">
                <a:latin typeface="Arial"/>
                <a:cs typeface="Arial"/>
              </a:rPr>
              <a:t>e</a:t>
            </a:r>
            <a:r>
              <a:rPr lang="en-CA" sz="2800" spc="-15" dirty="0" smtClean="0">
                <a:latin typeface="Arial"/>
                <a:cs typeface="Arial"/>
              </a:rPr>
              <a:t> </a:t>
            </a:r>
            <a:r>
              <a:rPr lang="en-CA" sz="2800" spc="5" dirty="0" smtClean="0">
                <a:latin typeface="Arial"/>
                <a:cs typeface="Arial"/>
              </a:rPr>
              <a:t>c</a:t>
            </a:r>
            <a:r>
              <a:rPr lang="en-CA" sz="2800" spc="-5" dirty="0" smtClean="0">
                <a:latin typeface="Arial"/>
                <a:cs typeface="Arial"/>
              </a:rPr>
              <a:t>el</a:t>
            </a:r>
            <a:r>
              <a:rPr lang="en-CA" sz="2800" dirty="0" smtClean="0">
                <a:latin typeface="Arial"/>
                <a:cs typeface="Arial"/>
              </a:rPr>
              <a:t>l</a:t>
            </a:r>
            <a:r>
              <a:rPr lang="en-CA" sz="2800" spc="-20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membr</a:t>
            </a:r>
            <a:r>
              <a:rPr lang="en-CA" sz="2800" spc="-20" dirty="0" smtClean="0">
                <a:latin typeface="Arial"/>
                <a:cs typeface="Arial"/>
              </a:rPr>
              <a:t>a</a:t>
            </a:r>
            <a:r>
              <a:rPr lang="en-CA" sz="2800" spc="-5" dirty="0" smtClean="0">
                <a:latin typeface="Arial"/>
                <a:cs typeface="Arial"/>
              </a:rPr>
              <a:t>n</a:t>
            </a:r>
            <a:r>
              <a:rPr lang="en-CA" sz="2800" spc="5" dirty="0" smtClean="0">
                <a:latin typeface="Arial"/>
                <a:cs typeface="Arial"/>
              </a:rPr>
              <a:t>e</a:t>
            </a:r>
            <a:r>
              <a:rPr lang="en-CA" sz="2800" spc="-15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ha</a:t>
            </a:r>
            <a:r>
              <a:rPr lang="en-CA" sz="2800" spc="5" dirty="0" smtClean="0">
                <a:latin typeface="Arial"/>
                <a:cs typeface="Arial"/>
              </a:rPr>
              <a:t>s</a:t>
            </a:r>
            <a:r>
              <a:rPr lang="en-CA" sz="2800" dirty="0" smtClean="0">
                <a:latin typeface="Arial"/>
                <a:cs typeface="Arial"/>
              </a:rPr>
              <a:t> </a:t>
            </a:r>
            <a:r>
              <a:rPr lang="en-CA" sz="2800" spc="5" dirty="0" smtClean="0">
                <a:latin typeface="Arial"/>
                <a:cs typeface="Arial"/>
              </a:rPr>
              <a:t>a</a:t>
            </a:r>
            <a:r>
              <a:rPr lang="en-CA" sz="2800" spc="-25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limite</a:t>
            </a:r>
            <a:r>
              <a:rPr lang="en-CA" sz="2800" spc="5" dirty="0" smtClean="0">
                <a:latin typeface="Arial"/>
                <a:cs typeface="Arial"/>
              </a:rPr>
              <a:t>d</a:t>
            </a:r>
            <a:r>
              <a:rPr lang="en-CA" sz="2800" dirty="0" smtClean="0">
                <a:latin typeface="Arial"/>
                <a:cs typeface="Arial"/>
              </a:rPr>
              <a:t> s</a:t>
            </a:r>
            <a:r>
              <a:rPr lang="en-CA" sz="2800" spc="-5" dirty="0" smtClean="0">
                <a:latin typeface="Arial"/>
                <a:cs typeface="Arial"/>
              </a:rPr>
              <a:t>urf</a:t>
            </a:r>
            <a:r>
              <a:rPr lang="en-CA" sz="2800" spc="-20" dirty="0" smtClean="0">
                <a:latin typeface="Arial"/>
                <a:cs typeface="Arial"/>
              </a:rPr>
              <a:t>a</a:t>
            </a:r>
            <a:r>
              <a:rPr lang="en-CA" sz="2800" spc="5" dirty="0" smtClean="0">
                <a:latin typeface="Arial"/>
                <a:cs typeface="Arial"/>
              </a:rPr>
              <a:t>ce</a:t>
            </a:r>
            <a:r>
              <a:rPr lang="en-CA" sz="2800" spc="-25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area</a:t>
            </a:r>
            <a:r>
              <a:rPr lang="en-CA" sz="2800" dirty="0" smtClean="0">
                <a:latin typeface="Arial"/>
                <a:cs typeface="Arial"/>
              </a:rPr>
              <a:t>.</a:t>
            </a:r>
          </a:p>
          <a:p>
            <a:pPr marL="355600" marR="74930" indent="-342900">
              <a:lnSpc>
                <a:spcPct val="100000"/>
              </a:lnSpc>
              <a:spcBef>
                <a:spcPts val="640"/>
              </a:spcBef>
              <a:buChar char="•"/>
              <a:tabLst>
                <a:tab pos="355600" algn="l"/>
              </a:tabLst>
            </a:pPr>
            <a:r>
              <a:rPr lang="en-CA" sz="2800" spc="-5" dirty="0" smtClean="0">
                <a:latin typeface="Arial"/>
                <a:cs typeface="Arial"/>
              </a:rPr>
              <a:t>Th</a:t>
            </a:r>
            <a:r>
              <a:rPr lang="en-CA" sz="2800" spc="5" dirty="0" smtClean="0">
                <a:latin typeface="Arial"/>
                <a:cs typeface="Arial"/>
              </a:rPr>
              <a:t>e</a:t>
            </a:r>
            <a:r>
              <a:rPr lang="en-CA" sz="2800" spc="-15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c</a:t>
            </a:r>
            <a:r>
              <a:rPr lang="en-CA" sz="2800" spc="5" dirty="0" smtClean="0">
                <a:latin typeface="Arial"/>
                <a:cs typeface="Arial"/>
              </a:rPr>
              <a:t>y</a:t>
            </a:r>
            <a:r>
              <a:rPr lang="en-CA" sz="2800" spc="-5" dirty="0" smtClean="0">
                <a:latin typeface="Arial"/>
                <a:cs typeface="Arial"/>
              </a:rPr>
              <a:t>t</a:t>
            </a:r>
            <a:r>
              <a:rPr lang="en-CA" sz="2800" spc="-20" dirty="0" smtClean="0">
                <a:latin typeface="Arial"/>
                <a:cs typeface="Arial"/>
              </a:rPr>
              <a:t>o</a:t>
            </a:r>
            <a:r>
              <a:rPr lang="en-CA" sz="2800" spc="-5" dirty="0" smtClean="0">
                <a:latin typeface="Arial"/>
                <a:cs typeface="Arial"/>
              </a:rPr>
              <a:t>pla</a:t>
            </a:r>
            <a:r>
              <a:rPr lang="en-CA" sz="2800" spc="5" dirty="0" smtClean="0">
                <a:latin typeface="Arial"/>
                <a:cs typeface="Arial"/>
              </a:rPr>
              <a:t>sm</a:t>
            </a:r>
            <a:r>
              <a:rPr lang="en-CA" sz="2800" spc="-15" dirty="0" smtClean="0">
                <a:latin typeface="Arial"/>
                <a:cs typeface="Arial"/>
              </a:rPr>
              <a:t> </a:t>
            </a:r>
            <a:r>
              <a:rPr lang="en-CA" sz="2800" spc="-20" dirty="0" smtClean="0">
                <a:latin typeface="Arial"/>
                <a:cs typeface="Arial"/>
              </a:rPr>
              <a:t>h</a:t>
            </a:r>
            <a:r>
              <a:rPr lang="en-CA" sz="2800" spc="-5" dirty="0" smtClean="0">
                <a:latin typeface="Arial"/>
                <a:cs typeface="Arial"/>
              </a:rPr>
              <a:t>a</a:t>
            </a:r>
            <a:r>
              <a:rPr lang="en-CA" sz="2800" spc="5" dirty="0" smtClean="0">
                <a:latin typeface="Arial"/>
                <a:cs typeface="Arial"/>
              </a:rPr>
              <a:t>s</a:t>
            </a:r>
            <a:r>
              <a:rPr lang="en-CA" sz="2800" dirty="0" smtClean="0">
                <a:latin typeface="Arial"/>
                <a:cs typeface="Arial"/>
              </a:rPr>
              <a:t> </a:t>
            </a:r>
            <a:r>
              <a:rPr lang="en-CA" sz="2800" spc="5" dirty="0" smtClean="0">
                <a:latin typeface="Arial"/>
                <a:cs typeface="Arial"/>
              </a:rPr>
              <a:t>a</a:t>
            </a:r>
            <a:r>
              <a:rPr lang="en-CA" sz="2800" spc="-25" dirty="0" smtClean="0">
                <a:latin typeface="Arial"/>
                <a:cs typeface="Arial"/>
              </a:rPr>
              <a:t> </a:t>
            </a:r>
            <a:r>
              <a:rPr lang="en-CA" sz="2800" spc="5" dirty="0" smtClean="0">
                <a:latin typeface="Arial"/>
                <a:cs typeface="Arial"/>
              </a:rPr>
              <a:t>v</a:t>
            </a:r>
            <a:r>
              <a:rPr lang="en-CA" sz="2800" spc="-5" dirty="0" smtClean="0">
                <a:latin typeface="Arial"/>
                <a:cs typeface="Arial"/>
              </a:rPr>
              <a:t>olum</a:t>
            </a:r>
            <a:r>
              <a:rPr lang="en-CA" sz="2800" spc="5" dirty="0" smtClean="0">
                <a:latin typeface="Arial"/>
                <a:cs typeface="Arial"/>
              </a:rPr>
              <a:t>e</a:t>
            </a:r>
            <a:r>
              <a:rPr lang="en-CA" sz="2800" spc="-15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t</a:t>
            </a:r>
            <a:r>
              <a:rPr lang="en-CA" sz="2800" spc="5" dirty="0" smtClean="0">
                <a:latin typeface="Arial"/>
                <a:cs typeface="Arial"/>
              </a:rPr>
              <a:t>o</a:t>
            </a:r>
            <a:r>
              <a:rPr lang="en-CA" sz="2800" spc="-15" dirty="0" smtClean="0">
                <a:latin typeface="Arial"/>
                <a:cs typeface="Arial"/>
              </a:rPr>
              <a:t> “</a:t>
            </a:r>
            <a:r>
              <a:rPr lang="en-CA" sz="2800" spc="-5" dirty="0" smtClean="0">
                <a:latin typeface="Arial"/>
                <a:cs typeface="Arial"/>
              </a:rPr>
              <a:t>feed</a:t>
            </a:r>
            <a:r>
              <a:rPr lang="en-CA" sz="2800" dirty="0" smtClean="0">
                <a:latin typeface="Arial"/>
                <a:cs typeface="Arial"/>
              </a:rPr>
              <a:t>” </a:t>
            </a:r>
            <a:r>
              <a:rPr lang="en-CA" sz="2800" spc="-5" dirty="0" smtClean="0">
                <a:latin typeface="Arial"/>
                <a:cs typeface="Arial"/>
              </a:rPr>
              <a:t>o</a:t>
            </a:r>
            <a:r>
              <a:rPr lang="en-CA" sz="2800" dirty="0" smtClean="0">
                <a:latin typeface="Arial"/>
                <a:cs typeface="Arial"/>
              </a:rPr>
              <a:t>r</a:t>
            </a:r>
            <a:r>
              <a:rPr lang="en-CA" sz="2800" spc="-5" dirty="0" smtClean="0">
                <a:latin typeface="Arial"/>
                <a:cs typeface="Arial"/>
              </a:rPr>
              <a:t> hav</a:t>
            </a:r>
            <a:r>
              <a:rPr lang="en-CA" sz="2800" spc="5" dirty="0" smtClean="0">
                <a:latin typeface="Arial"/>
                <a:cs typeface="Arial"/>
              </a:rPr>
              <a:t>e</a:t>
            </a:r>
            <a:r>
              <a:rPr lang="en-CA" sz="2800" spc="-25" dirty="0" smtClean="0">
                <a:latin typeface="Arial"/>
                <a:cs typeface="Arial"/>
              </a:rPr>
              <a:t> </a:t>
            </a:r>
            <a:r>
              <a:rPr lang="en-CA" sz="2800" dirty="0" smtClean="0">
                <a:latin typeface="Arial"/>
                <a:cs typeface="Arial"/>
              </a:rPr>
              <a:t>w</a:t>
            </a:r>
            <a:r>
              <a:rPr lang="en-CA" sz="2800" spc="-5" dirty="0" smtClean="0">
                <a:latin typeface="Arial"/>
                <a:cs typeface="Arial"/>
              </a:rPr>
              <a:t>a</a:t>
            </a:r>
            <a:r>
              <a:rPr lang="en-CA" sz="2800" spc="5" dirty="0" smtClean="0">
                <a:latin typeface="Arial"/>
                <a:cs typeface="Arial"/>
              </a:rPr>
              <a:t>s</a:t>
            </a:r>
            <a:r>
              <a:rPr lang="en-CA" sz="2800" spc="-5" dirty="0" smtClean="0">
                <a:latin typeface="Arial"/>
                <a:cs typeface="Arial"/>
              </a:rPr>
              <a:t>t</a:t>
            </a:r>
            <a:r>
              <a:rPr lang="en-CA" sz="2800" spc="-20" dirty="0" smtClean="0">
                <a:latin typeface="Arial"/>
                <a:cs typeface="Arial"/>
              </a:rPr>
              <a:t>e</a:t>
            </a:r>
            <a:r>
              <a:rPr lang="en-CA" sz="2800" spc="5" dirty="0" smtClean="0">
                <a:latin typeface="Arial"/>
                <a:cs typeface="Arial"/>
              </a:rPr>
              <a:t>s</a:t>
            </a:r>
            <a:r>
              <a:rPr lang="en-CA" sz="2800" dirty="0" smtClean="0">
                <a:latin typeface="Arial"/>
                <a:cs typeface="Arial"/>
              </a:rPr>
              <a:t> </a:t>
            </a:r>
            <a:r>
              <a:rPr lang="en-CA" sz="2800" spc="-15" dirty="0" smtClean="0">
                <a:latin typeface="Arial"/>
                <a:cs typeface="Arial"/>
              </a:rPr>
              <a:t>r</a:t>
            </a:r>
            <a:r>
              <a:rPr lang="en-CA" sz="2800" spc="-5" dirty="0" smtClean="0">
                <a:latin typeface="Arial"/>
                <a:cs typeface="Arial"/>
              </a:rPr>
              <a:t>emo</a:t>
            </a:r>
            <a:r>
              <a:rPr lang="en-CA" sz="2800" spc="5" dirty="0" smtClean="0">
                <a:latin typeface="Arial"/>
                <a:cs typeface="Arial"/>
              </a:rPr>
              <a:t>v</a:t>
            </a:r>
            <a:r>
              <a:rPr lang="en-CA" sz="2800" spc="-5" dirty="0" smtClean="0">
                <a:latin typeface="Arial"/>
                <a:cs typeface="Arial"/>
              </a:rPr>
              <a:t>ed</a:t>
            </a:r>
            <a:r>
              <a:rPr lang="en-CA" sz="2800" dirty="0" smtClean="0">
                <a:latin typeface="Arial"/>
                <a:cs typeface="Arial"/>
              </a:rPr>
              <a:t>.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489" y="782360"/>
            <a:ext cx="770890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15" dirty="0">
                <a:latin typeface="Arial"/>
                <a:cs typeface="Arial"/>
              </a:rPr>
              <a:t>C</a:t>
            </a:r>
            <a:r>
              <a:rPr sz="4000" spc="5" dirty="0">
                <a:latin typeface="Arial"/>
                <a:cs typeface="Arial"/>
              </a:rPr>
              <a:t>o</a:t>
            </a:r>
            <a:r>
              <a:rPr sz="4000" dirty="0">
                <a:latin typeface="Arial"/>
                <a:cs typeface="Arial"/>
              </a:rPr>
              <a:t>m</a:t>
            </a:r>
            <a:r>
              <a:rPr sz="4000" spc="5" dirty="0">
                <a:latin typeface="Arial"/>
                <a:cs typeface="Arial"/>
              </a:rPr>
              <a:t>p</a:t>
            </a:r>
            <a:r>
              <a:rPr sz="4000" spc="-10" dirty="0">
                <a:latin typeface="Arial"/>
                <a:cs typeface="Arial"/>
              </a:rPr>
              <a:t>a</a:t>
            </a:r>
            <a:r>
              <a:rPr sz="4000" spc="-5" dirty="0">
                <a:latin typeface="Arial"/>
                <a:cs typeface="Arial"/>
              </a:rPr>
              <a:t>ri</a:t>
            </a:r>
            <a:r>
              <a:rPr sz="4000" dirty="0">
                <a:latin typeface="Arial"/>
                <a:cs typeface="Arial"/>
              </a:rPr>
              <a:t>s</a:t>
            </a:r>
            <a:r>
              <a:rPr sz="4000" spc="-10" dirty="0">
                <a:latin typeface="Arial"/>
                <a:cs typeface="Arial"/>
              </a:rPr>
              <a:t>o</a:t>
            </a:r>
            <a:r>
              <a:rPr sz="4000" dirty="0">
                <a:latin typeface="Arial"/>
                <a:cs typeface="Arial"/>
              </a:rPr>
              <a:t>n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o</a:t>
            </a:r>
            <a:r>
              <a:rPr sz="4000" dirty="0">
                <a:latin typeface="Arial"/>
                <a:cs typeface="Arial"/>
              </a:rPr>
              <a:t>f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S</a:t>
            </a:r>
            <a:r>
              <a:rPr sz="4000" spc="-5" dirty="0">
                <a:latin typeface="Arial"/>
                <a:cs typeface="Arial"/>
              </a:rPr>
              <a:t>i</a:t>
            </a:r>
            <a:r>
              <a:rPr sz="4000" dirty="0">
                <a:latin typeface="Arial"/>
                <a:cs typeface="Arial"/>
              </a:rPr>
              <a:t>z</a:t>
            </a:r>
            <a:r>
              <a:rPr sz="4000" spc="-10" dirty="0">
                <a:latin typeface="Arial"/>
                <a:cs typeface="Arial"/>
              </a:rPr>
              <a:t>e</a:t>
            </a:r>
            <a:r>
              <a:rPr sz="4000" dirty="0">
                <a:latin typeface="Arial"/>
                <a:cs typeface="Arial"/>
              </a:rPr>
              <a:t>,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Su</a:t>
            </a:r>
            <a:r>
              <a:rPr sz="4000" spc="-5" dirty="0">
                <a:latin typeface="Arial"/>
                <a:cs typeface="Arial"/>
              </a:rPr>
              <a:t>r</a:t>
            </a:r>
            <a:r>
              <a:rPr sz="4000" dirty="0">
                <a:latin typeface="Arial"/>
                <a:cs typeface="Arial"/>
              </a:rPr>
              <a:t>f</a:t>
            </a:r>
            <a:r>
              <a:rPr sz="4000" spc="-10" dirty="0">
                <a:latin typeface="Arial"/>
                <a:cs typeface="Arial"/>
              </a:rPr>
              <a:t>a</a:t>
            </a:r>
            <a:r>
              <a:rPr sz="4000" dirty="0">
                <a:latin typeface="Arial"/>
                <a:cs typeface="Arial"/>
              </a:rPr>
              <a:t>ce</a:t>
            </a:r>
            <a:r>
              <a:rPr sz="4000" spc="-5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A</a:t>
            </a:r>
            <a:r>
              <a:rPr sz="4000" spc="-5" dirty="0">
                <a:latin typeface="Arial"/>
                <a:cs typeface="Arial"/>
              </a:rPr>
              <a:t>r</a:t>
            </a:r>
            <a:r>
              <a:rPr sz="4000" spc="5" dirty="0">
                <a:latin typeface="Arial"/>
                <a:cs typeface="Arial"/>
              </a:rPr>
              <a:t>e</a:t>
            </a:r>
            <a:r>
              <a:rPr sz="4000" dirty="0"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000" dirty="0">
                <a:latin typeface="Arial"/>
                <a:cs typeface="Arial"/>
              </a:rPr>
              <a:t>&amp;</a:t>
            </a:r>
            <a:r>
              <a:rPr sz="4000" spc="-5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Vo</a:t>
            </a:r>
            <a:r>
              <a:rPr sz="4000" spc="-5" dirty="0">
                <a:latin typeface="Arial"/>
                <a:cs typeface="Arial"/>
              </a:rPr>
              <a:t>l</a:t>
            </a:r>
            <a:r>
              <a:rPr sz="4000" spc="-10" dirty="0">
                <a:latin typeface="Arial"/>
                <a:cs typeface="Arial"/>
              </a:rPr>
              <a:t>u</a:t>
            </a:r>
            <a:r>
              <a:rPr sz="4000" dirty="0">
                <a:latin typeface="Arial"/>
                <a:cs typeface="Arial"/>
              </a:rPr>
              <a:t>me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76600" y="3886200"/>
            <a:ext cx="5181600" cy="1554480"/>
          </a:xfrm>
          <a:custGeom>
            <a:avLst/>
            <a:gdLst/>
            <a:ahLst/>
            <a:cxnLst/>
            <a:rect l="l" t="t" r="r" b="b"/>
            <a:pathLst>
              <a:path w="5181600" h="1554479">
                <a:moveTo>
                  <a:pt x="0" y="0"/>
                </a:moveTo>
                <a:lnTo>
                  <a:pt x="0" y="1554479"/>
                </a:lnTo>
                <a:lnTo>
                  <a:pt x="5181599" y="1554479"/>
                </a:lnTo>
                <a:lnTo>
                  <a:pt x="5181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00106" y="2043112"/>
          <a:ext cx="8229605" cy="45262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6"/>
                <a:gridCol w="533400"/>
                <a:gridCol w="1752600"/>
                <a:gridCol w="2057400"/>
                <a:gridCol w="1371600"/>
                <a:gridCol w="685799"/>
              </a:tblGrid>
              <a:tr h="1132331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ell size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090" marR="141605">
                        <a:lnSpc>
                          <a:spcPct val="100400"/>
                        </a:lnSpc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urface area (units</a:t>
                      </a:r>
                      <a:r>
                        <a:rPr sz="2850" spc="-7" baseline="2339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 marR="744855">
                        <a:lnSpc>
                          <a:spcPct val="120400"/>
                        </a:lnSpc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olu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e (units</a:t>
                      </a:r>
                      <a:r>
                        <a:rPr sz="2850" spc="-7" baseline="2339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4455" marR="716915">
                        <a:lnSpc>
                          <a:spcPct val="100400"/>
                        </a:lnSpc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atio of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SA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/V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696467">
                <a:tc rowSpan="2"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 unit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T w="12699">
                      <a:solidFill>
                        <a:srgbClr val="000000"/>
                      </a:solidFill>
                      <a:prstDash val="solid"/>
                    </a:lnT>
                    <a:solidFill>
                      <a:srgbClr val="DDDDDD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4343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90805" marR="506095" algn="just">
                        <a:lnSpc>
                          <a:spcPct val="100000"/>
                        </a:lnSpc>
                      </a:pPr>
                      <a:r>
                        <a:rPr sz="32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op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3200" b="1" spc="-25" dirty="0">
                          <a:latin typeface="Arial"/>
                          <a:cs typeface="Arial"/>
                        </a:rPr>
                        <a:t> a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2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omp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3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3200" b="1" spc="-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s 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cha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3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3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2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3200" b="1" spc="-2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h 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3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3200" b="1" spc="-2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3200" b="1" spc="-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200" b="1" spc="-2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xamp</a:t>
                      </a:r>
                      <a:r>
                        <a:rPr sz="3200" b="1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3200" b="1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3200" b="1" dirty="0">
                          <a:latin typeface="Arial"/>
                          <a:cs typeface="Arial"/>
                        </a:rPr>
                        <a:t>s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F98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1130808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 units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FF980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1132331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3 units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endParaRPr lang="en-CA" sz="28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endParaRPr lang="en-CA" sz="28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endParaRPr lang="en-CA" sz="28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endParaRPr lang="en-CA" sz="28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endParaRPr lang="en-CA" sz="28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lang="en-CA" sz="2800" dirty="0" smtClean="0">
                <a:latin typeface="Arial"/>
                <a:cs typeface="Arial"/>
              </a:rPr>
              <a:t>C</a:t>
            </a:r>
            <a:r>
              <a:rPr lang="en-CA" sz="2800" spc="-5" dirty="0" smtClean="0">
                <a:latin typeface="Arial"/>
                <a:cs typeface="Arial"/>
              </a:rPr>
              <a:t>on</a:t>
            </a:r>
            <a:r>
              <a:rPr lang="en-CA" sz="2800" spc="5" dirty="0" smtClean="0">
                <a:latin typeface="Arial"/>
                <a:cs typeface="Arial"/>
              </a:rPr>
              <a:t>s</a:t>
            </a:r>
            <a:r>
              <a:rPr lang="en-CA" sz="2800" spc="-5" dirty="0" smtClean="0">
                <a:latin typeface="Arial"/>
                <a:cs typeface="Arial"/>
              </a:rPr>
              <a:t>id</a:t>
            </a:r>
            <a:r>
              <a:rPr lang="en-CA" sz="2800" spc="-20" dirty="0" smtClean="0">
                <a:latin typeface="Arial"/>
                <a:cs typeface="Arial"/>
              </a:rPr>
              <a:t>e</a:t>
            </a:r>
            <a:r>
              <a:rPr lang="en-CA" sz="2800" dirty="0" smtClean="0">
                <a:latin typeface="Arial"/>
                <a:cs typeface="Arial"/>
              </a:rPr>
              <a:t>r</a:t>
            </a:r>
            <a:r>
              <a:rPr lang="en-CA" sz="2800" spc="-5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th</a:t>
            </a:r>
            <a:r>
              <a:rPr lang="en-CA" sz="2800" spc="5" dirty="0" smtClean="0">
                <a:latin typeface="Arial"/>
                <a:cs typeface="Arial"/>
              </a:rPr>
              <a:t>e</a:t>
            </a:r>
            <a:r>
              <a:rPr lang="en-CA" sz="2800" spc="-15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a</a:t>
            </a:r>
            <a:r>
              <a:rPr lang="en-CA" sz="2800" spc="-20" dirty="0" smtClean="0">
                <a:latin typeface="Arial"/>
                <a:cs typeface="Arial"/>
              </a:rPr>
              <a:t>b</a:t>
            </a:r>
            <a:r>
              <a:rPr lang="en-CA" sz="2800" spc="-5" dirty="0" smtClean="0">
                <a:latin typeface="Arial"/>
                <a:cs typeface="Arial"/>
              </a:rPr>
              <a:t>o</a:t>
            </a:r>
            <a:r>
              <a:rPr lang="en-CA" sz="2800" spc="5" dirty="0" smtClean="0">
                <a:latin typeface="Arial"/>
                <a:cs typeface="Arial"/>
              </a:rPr>
              <a:t>ve</a:t>
            </a:r>
            <a:r>
              <a:rPr lang="en-CA" sz="2800" spc="-25" dirty="0" smtClean="0">
                <a:latin typeface="Arial"/>
                <a:cs typeface="Arial"/>
              </a:rPr>
              <a:t> </a:t>
            </a:r>
            <a:r>
              <a:rPr lang="en-CA" sz="2800" spc="5" dirty="0" smtClean="0">
                <a:latin typeface="Arial"/>
                <a:cs typeface="Arial"/>
              </a:rPr>
              <a:t>c</a:t>
            </a:r>
            <a:r>
              <a:rPr lang="en-CA" sz="2800" spc="-5" dirty="0" smtClean="0">
                <a:latin typeface="Arial"/>
                <a:cs typeface="Arial"/>
              </a:rPr>
              <a:t>ell</a:t>
            </a:r>
            <a:r>
              <a:rPr lang="en-CA" sz="2800" dirty="0" smtClean="0">
                <a:latin typeface="Arial"/>
                <a:cs typeface="Arial"/>
              </a:rPr>
              <a:t>:</a:t>
            </a:r>
          </a:p>
          <a:p>
            <a:pPr marL="355600" marR="5080" indent="-342900">
              <a:lnSpc>
                <a:spcPct val="100000"/>
              </a:lnSpc>
              <a:spcBef>
                <a:spcPts val="755"/>
              </a:spcBef>
              <a:buChar char="•"/>
              <a:tabLst>
                <a:tab pos="355600" algn="l"/>
              </a:tabLst>
            </a:pPr>
            <a:r>
              <a:rPr lang="en-CA" sz="2800" spc="-5" dirty="0" smtClean="0">
                <a:latin typeface="Arial"/>
                <a:cs typeface="Arial"/>
              </a:rPr>
              <a:t>I</a:t>
            </a:r>
            <a:r>
              <a:rPr lang="en-CA" sz="2800" dirty="0" smtClean="0">
                <a:latin typeface="Arial"/>
                <a:cs typeface="Arial"/>
              </a:rPr>
              <a:t>f</a:t>
            </a:r>
            <a:r>
              <a:rPr lang="en-CA" sz="2800" spc="-10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i</a:t>
            </a:r>
            <a:r>
              <a:rPr lang="en-CA" sz="2800" dirty="0" smtClean="0">
                <a:latin typeface="Arial"/>
                <a:cs typeface="Arial"/>
              </a:rPr>
              <a:t>t</a:t>
            </a:r>
            <a:r>
              <a:rPr lang="en-CA" sz="2800" spc="-10" dirty="0" smtClean="0">
                <a:latin typeface="Arial"/>
                <a:cs typeface="Arial"/>
              </a:rPr>
              <a:t> </a:t>
            </a:r>
            <a:r>
              <a:rPr lang="en-CA" sz="2800" dirty="0" smtClean="0">
                <a:latin typeface="Arial"/>
                <a:cs typeface="Arial"/>
              </a:rPr>
              <a:t>w</a:t>
            </a:r>
            <a:r>
              <a:rPr lang="en-CA" sz="2800" spc="-5" dirty="0" smtClean="0">
                <a:latin typeface="Arial"/>
                <a:cs typeface="Arial"/>
              </a:rPr>
              <a:t>er</a:t>
            </a:r>
            <a:r>
              <a:rPr lang="en-CA" sz="2800" spc="5" dirty="0" smtClean="0">
                <a:latin typeface="Arial"/>
                <a:cs typeface="Arial"/>
              </a:rPr>
              <a:t>e</a:t>
            </a:r>
            <a:r>
              <a:rPr lang="en-CA" sz="2800" spc="-25" dirty="0" smtClean="0">
                <a:latin typeface="Arial"/>
                <a:cs typeface="Arial"/>
              </a:rPr>
              <a:t> </a:t>
            </a:r>
            <a:r>
              <a:rPr lang="en-CA" sz="2800" spc="5" dirty="0" smtClean="0">
                <a:latin typeface="Arial"/>
                <a:cs typeface="Arial"/>
              </a:rPr>
              <a:t>a</a:t>
            </a:r>
            <a:r>
              <a:rPr lang="en-CA" sz="2800" spc="-15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perf</a:t>
            </a:r>
            <a:r>
              <a:rPr lang="en-CA" sz="2800" spc="-20" dirty="0" smtClean="0">
                <a:latin typeface="Arial"/>
                <a:cs typeface="Arial"/>
              </a:rPr>
              <a:t>e</a:t>
            </a:r>
            <a:r>
              <a:rPr lang="en-CA" sz="2800" dirty="0" smtClean="0">
                <a:latin typeface="Arial"/>
                <a:cs typeface="Arial"/>
              </a:rPr>
              <a:t>ct</a:t>
            </a:r>
            <a:r>
              <a:rPr lang="en-CA" sz="2800" spc="-10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squa</a:t>
            </a:r>
            <a:r>
              <a:rPr lang="en-CA" sz="2800" spc="-15" dirty="0" smtClean="0">
                <a:latin typeface="Arial"/>
                <a:cs typeface="Arial"/>
              </a:rPr>
              <a:t>r</a:t>
            </a:r>
            <a:r>
              <a:rPr lang="en-CA" sz="2800" spc="-5" dirty="0" smtClean="0">
                <a:latin typeface="Arial"/>
                <a:cs typeface="Arial"/>
              </a:rPr>
              <a:t>e</a:t>
            </a:r>
            <a:r>
              <a:rPr lang="en-CA" sz="2800" dirty="0" smtClean="0">
                <a:latin typeface="Arial"/>
                <a:cs typeface="Arial"/>
              </a:rPr>
              <a:t>,</a:t>
            </a:r>
            <a:r>
              <a:rPr lang="en-CA" sz="2800" spc="-10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ho</a:t>
            </a:r>
            <a:r>
              <a:rPr lang="en-CA" sz="2800" spc="5" dirty="0" smtClean="0">
                <a:latin typeface="Arial"/>
                <a:cs typeface="Arial"/>
              </a:rPr>
              <a:t>w</a:t>
            </a:r>
            <a:r>
              <a:rPr lang="en-CA" sz="2800" spc="-20" dirty="0" smtClean="0">
                <a:latin typeface="Arial"/>
                <a:cs typeface="Arial"/>
              </a:rPr>
              <a:t> </a:t>
            </a:r>
            <a:r>
              <a:rPr lang="en-CA" sz="2800" dirty="0" smtClean="0">
                <a:latin typeface="Arial"/>
                <a:cs typeface="Arial"/>
              </a:rPr>
              <a:t>w</a:t>
            </a:r>
            <a:r>
              <a:rPr lang="en-CA" sz="2800" spc="-5" dirty="0" smtClean="0">
                <a:latin typeface="Arial"/>
                <a:cs typeface="Arial"/>
              </a:rPr>
              <a:t>oul</a:t>
            </a:r>
            <a:r>
              <a:rPr lang="en-CA" sz="2800" spc="5" dirty="0" smtClean="0">
                <a:latin typeface="Arial"/>
                <a:cs typeface="Arial"/>
              </a:rPr>
              <a:t>d</a:t>
            </a:r>
            <a:r>
              <a:rPr lang="en-CA" sz="2800" spc="-15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yo</a:t>
            </a:r>
            <a:r>
              <a:rPr lang="en-CA" sz="2800" spc="5" dirty="0" smtClean="0">
                <a:latin typeface="Arial"/>
                <a:cs typeface="Arial"/>
              </a:rPr>
              <a:t>u</a:t>
            </a:r>
            <a:r>
              <a:rPr lang="en-CA" sz="2800" dirty="0" smtClean="0">
                <a:latin typeface="Arial"/>
                <a:cs typeface="Arial"/>
              </a:rPr>
              <a:t> c</a:t>
            </a:r>
            <a:r>
              <a:rPr lang="en-CA" sz="2800" spc="-5" dirty="0" smtClean="0">
                <a:latin typeface="Arial"/>
                <a:cs typeface="Arial"/>
              </a:rPr>
              <a:t>al</a:t>
            </a:r>
            <a:r>
              <a:rPr lang="en-CA" sz="2800" spc="5" dirty="0" smtClean="0">
                <a:latin typeface="Arial"/>
                <a:cs typeface="Arial"/>
              </a:rPr>
              <a:t>c</a:t>
            </a:r>
            <a:r>
              <a:rPr lang="en-CA" sz="2800" spc="-5" dirty="0" smtClean="0">
                <a:latin typeface="Arial"/>
                <a:cs typeface="Arial"/>
              </a:rPr>
              <a:t>ula</a:t>
            </a:r>
            <a:r>
              <a:rPr lang="en-CA" sz="2800" spc="-20" dirty="0" smtClean="0">
                <a:latin typeface="Arial"/>
                <a:cs typeface="Arial"/>
              </a:rPr>
              <a:t>t</a:t>
            </a:r>
            <a:r>
              <a:rPr lang="en-CA" sz="2800" spc="5" dirty="0" smtClean="0">
                <a:latin typeface="Arial"/>
                <a:cs typeface="Arial"/>
              </a:rPr>
              <a:t>e</a:t>
            </a:r>
            <a:r>
              <a:rPr lang="en-CA" sz="2800" spc="-15" dirty="0" smtClean="0">
                <a:latin typeface="Arial"/>
                <a:cs typeface="Arial"/>
              </a:rPr>
              <a:t> </a:t>
            </a:r>
            <a:r>
              <a:rPr lang="en-CA" sz="2800" spc="5" dirty="0" smtClean="0">
                <a:latin typeface="Arial"/>
                <a:cs typeface="Arial"/>
              </a:rPr>
              <a:t>s</a:t>
            </a:r>
            <a:r>
              <a:rPr lang="en-CA" sz="2800" spc="-5" dirty="0" smtClean="0">
                <a:latin typeface="Arial"/>
                <a:cs typeface="Arial"/>
              </a:rPr>
              <a:t>urf</a:t>
            </a:r>
            <a:r>
              <a:rPr lang="en-CA" sz="2800" spc="-20" dirty="0" smtClean="0">
                <a:latin typeface="Arial"/>
                <a:cs typeface="Arial"/>
              </a:rPr>
              <a:t>a</a:t>
            </a:r>
            <a:r>
              <a:rPr lang="en-CA" sz="2800" spc="-5" dirty="0" smtClean="0">
                <a:latin typeface="Arial"/>
                <a:cs typeface="Arial"/>
              </a:rPr>
              <a:t>c</a:t>
            </a:r>
            <a:r>
              <a:rPr lang="en-CA" sz="2800" spc="5" dirty="0" smtClean="0">
                <a:latin typeface="Arial"/>
                <a:cs typeface="Arial"/>
              </a:rPr>
              <a:t>e</a:t>
            </a:r>
            <a:r>
              <a:rPr lang="en-CA" sz="2800" spc="-15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area</a:t>
            </a:r>
            <a:r>
              <a:rPr lang="en-CA" sz="2800" spc="5" dirty="0" smtClean="0">
                <a:latin typeface="Arial"/>
                <a:cs typeface="Arial"/>
              </a:rPr>
              <a:t>? </a:t>
            </a:r>
            <a:endParaRPr lang="en-CA" sz="2800" spc="5" dirty="0" smtClean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55"/>
              </a:spcBef>
              <a:buChar char="•"/>
              <a:tabLst>
                <a:tab pos="355600" algn="l"/>
              </a:tabLst>
            </a:pPr>
            <a:r>
              <a:rPr lang="en-CA" sz="2800" spc="5" dirty="0" smtClean="0">
                <a:latin typeface="Arial"/>
                <a:cs typeface="Arial"/>
              </a:rPr>
              <a:t>A = L x  W</a:t>
            </a:r>
            <a:endParaRPr lang="en-CA" sz="2800" dirty="0" smtClean="0">
              <a:latin typeface="Arial"/>
              <a:cs typeface="Arial"/>
            </a:endParaRPr>
          </a:p>
          <a:p>
            <a:pPr marL="355600" marR="151130" indent="-342900">
              <a:lnSpc>
                <a:spcPct val="100000"/>
              </a:lnSpc>
              <a:spcBef>
                <a:spcPts val="755"/>
              </a:spcBef>
              <a:buChar char="•"/>
              <a:tabLst>
                <a:tab pos="355600" algn="l"/>
              </a:tabLst>
            </a:pPr>
            <a:r>
              <a:rPr lang="en-CA" sz="2800" spc="-5" dirty="0" smtClean="0">
                <a:latin typeface="Arial"/>
                <a:cs typeface="Arial"/>
              </a:rPr>
              <a:t>Ea</a:t>
            </a:r>
            <a:r>
              <a:rPr lang="en-CA" sz="2800" spc="5" dirty="0" smtClean="0">
                <a:latin typeface="Arial"/>
                <a:cs typeface="Arial"/>
              </a:rPr>
              <a:t>ch</a:t>
            </a:r>
            <a:r>
              <a:rPr lang="en-CA" sz="2800" spc="-15" dirty="0" smtClean="0">
                <a:latin typeface="Arial"/>
                <a:cs typeface="Arial"/>
              </a:rPr>
              <a:t> </a:t>
            </a:r>
            <a:r>
              <a:rPr lang="en-CA" sz="2800" spc="5" dirty="0" smtClean="0">
                <a:latin typeface="Arial"/>
                <a:cs typeface="Arial"/>
              </a:rPr>
              <a:t>s</a:t>
            </a:r>
            <a:r>
              <a:rPr lang="en-CA" sz="2800" spc="-5" dirty="0" smtClean="0">
                <a:latin typeface="Arial"/>
                <a:cs typeface="Arial"/>
              </a:rPr>
              <a:t>i</a:t>
            </a:r>
            <a:r>
              <a:rPr lang="en-CA" sz="2800" spc="-20" dirty="0" smtClean="0">
                <a:latin typeface="Arial"/>
                <a:cs typeface="Arial"/>
              </a:rPr>
              <a:t>d</a:t>
            </a:r>
            <a:r>
              <a:rPr lang="en-CA" sz="2800" spc="5" dirty="0" smtClean="0">
                <a:latin typeface="Arial"/>
                <a:cs typeface="Arial"/>
              </a:rPr>
              <a:t>e</a:t>
            </a:r>
            <a:r>
              <a:rPr lang="en-CA" sz="2800" spc="-15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i</a:t>
            </a:r>
            <a:r>
              <a:rPr lang="en-CA" sz="2800" spc="5" dirty="0" smtClean="0">
                <a:latin typeface="Arial"/>
                <a:cs typeface="Arial"/>
              </a:rPr>
              <a:t>s</a:t>
            </a:r>
            <a:r>
              <a:rPr lang="en-CA" sz="2800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1X</a:t>
            </a:r>
            <a:r>
              <a:rPr lang="en-CA" sz="2800" spc="-20" dirty="0" smtClean="0">
                <a:latin typeface="Arial"/>
                <a:cs typeface="Arial"/>
              </a:rPr>
              <a:t>1</a:t>
            </a:r>
            <a:r>
              <a:rPr lang="en-CA" sz="2800" dirty="0" smtClean="0">
                <a:latin typeface="Arial"/>
                <a:cs typeface="Arial"/>
              </a:rPr>
              <a:t>=</a:t>
            </a:r>
            <a:r>
              <a:rPr lang="en-CA" sz="2800" spc="-5" dirty="0" smtClean="0">
                <a:latin typeface="Arial"/>
                <a:cs typeface="Arial"/>
              </a:rPr>
              <a:t>1uni</a:t>
            </a:r>
            <a:r>
              <a:rPr lang="en-CA" sz="2800" dirty="0" smtClean="0">
                <a:latin typeface="Arial"/>
                <a:cs typeface="Arial"/>
              </a:rPr>
              <a:t>t</a:t>
            </a:r>
            <a:r>
              <a:rPr lang="en-CA" sz="2800" spc="-10" dirty="0" smtClean="0">
                <a:latin typeface="Arial"/>
                <a:cs typeface="Arial"/>
              </a:rPr>
              <a:t> </a:t>
            </a:r>
            <a:r>
              <a:rPr lang="en-CA" sz="2800" spc="5" dirty="0" smtClean="0">
                <a:latin typeface="Arial"/>
                <a:cs typeface="Arial"/>
              </a:rPr>
              <a:t>s</a:t>
            </a:r>
            <a:r>
              <a:rPr lang="en-CA" sz="2800" spc="-5" dirty="0" smtClean="0">
                <a:latin typeface="Arial"/>
                <a:cs typeface="Arial"/>
              </a:rPr>
              <a:t>quared</a:t>
            </a:r>
            <a:r>
              <a:rPr lang="en-CA" sz="2800" dirty="0" smtClean="0">
                <a:latin typeface="Arial"/>
                <a:cs typeface="Arial"/>
              </a:rPr>
              <a:t>,</a:t>
            </a:r>
            <a:r>
              <a:rPr lang="en-CA" sz="2800" spc="-20" dirty="0" smtClean="0">
                <a:latin typeface="Arial"/>
                <a:cs typeface="Arial"/>
              </a:rPr>
              <a:t> </a:t>
            </a:r>
            <a:r>
              <a:rPr lang="en-CA" sz="2800" spc="5" dirty="0" smtClean="0">
                <a:latin typeface="Arial"/>
                <a:cs typeface="Arial"/>
              </a:rPr>
              <a:t>6</a:t>
            </a:r>
            <a:r>
              <a:rPr lang="en-CA" sz="2800" spc="-15" dirty="0" smtClean="0">
                <a:latin typeface="Arial"/>
                <a:cs typeface="Arial"/>
              </a:rPr>
              <a:t> </a:t>
            </a:r>
            <a:r>
              <a:rPr lang="en-CA" sz="2800" spc="5" dirty="0" smtClean="0">
                <a:latin typeface="Arial"/>
                <a:cs typeface="Arial"/>
              </a:rPr>
              <a:t>s</a:t>
            </a:r>
            <a:r>
              <a:rPr lang="en-CA" sz="2800" spc="-5" dirty="0" smtClean="0">
                <a:latin typeface="Arial"/>
                <a:cs typeface="Arial"/>
              </a:rPr>
              <a:t>ide</a:t>
            </a:r>
            <a:r>
              <a:rPr lang="en-CA" sz="2800" spc="5" dirty="0" smtClean="0">
                <a:latin typeface="Arial"/>
                <a:cs typeface="Arial"/>
              </a:rPr>
              <a:t>s</a:t>
            </a:r>
            <a:r>
              <a:rPr lang="en-CA" sz="2800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therefo</a:t>
            </a:r>
            <a:r>
              <a:rPr lang="en-CA" sz="2800" spc="-15" dirty="0" smtClean="0">
                <a:latin typeface="Arial"/>
                <a:cs typeface="Arial"/>
              </a:rPr>
              <a:t>r</a:t>
            </a:r>
            <a:r>
              <a:rPr lang="en-CA" sz="2800" spc="-5" dirty="0" smtClean="0">
                <a:latin typeface="Arial"/>
                <a:cs typeface="Arial"/>
              </a:rPr>
              <a:t>e</a:t>
            </a:r>
            <a:r>
              <a:rPr lang="en-CA" sz="2800" dirty="0" smtClean="0">
                <a:latin typeface="Arial"/>
                <a:cs typeface="Arial"/>
              </a:rPr>
              <a:t>,</a:t>
            </a:r>
            <a:r>
              <a:rPr lang="en-CA" sz="2800" spc="-10" dirty="0" smtClean="0">
                <a:latin typeface="Arial"/>
                <a:cs typeface="Arial"/>
              </a:rPr>
              <a:t> </a:t>
            </a:r>
            <a:r>
              <a:rPr lang="en-CA" sz="2800" spc="5" dirty="0" smtClean="0">
                <a:latin typeface="Arial"/>
                <a:cs typeface="Arial"/>
              </a:rPr>
              <a:t>s</a:t>
            </a:r>
            <a:r>
              <a:rPr lang="en-CA" sz="2800" spc="-5" dirty="0" smtClean="0">
                <a:latin typeface="Arial"/>
                <a:cs typeface="Arial"/>
              </a:rPr>
              <a:t>ur</a:t>
            </a:r>
            <a:r>
              <a:rPr lang="en-CA" sz="2800" spc="-20" dirty="0" smtClean="0">
                <a:latin typeface="Arial"/>
                <a:cs typeface="Arial"/>
              </a:rPr>
              <a:t>f</a:t>
            </a:r>
            <a:r>
              <a:rPr lang="en-CA" sz="2800" spc="-5" dirty="0" smtClean="0">
                <a:latin typeface="Arial"/>
                <a:cs typeface="Arial"/>
              </a:rPr>
              <a:t>ac</a:t>
            </a:r>
            <a:r>
              <a:rPr lang="en-CA" sz="2800" spc="5" dirty="0" smtClean="0">
                <a:latin typeface="Arial"/>
                <a:cs typeface="Arial"/>
              </a:rPr>
              <a:t>e</a:t>
            </a:r>
            <a:r>
              <a:rPr lang="en-CA" sz="2800" spc="-15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are</a:t>
            </a:r>
            <a:r>
              <a:rPr lang="en-CA" sz="2800" spc="5" dirty="0" smtClean="0">
                <a:latin typeface="Arial"/>
                <a:cs typeface="Arial"/>
              </a:rPr>
              <a:t>a</a:t>
            </a:r>
            <a:r>
              <a:rPr lang="en-CA" sz="2800" spc="-15" dirty="0" smtClean="0">
                <a:latin typeface="Arial"/>
                <a:cs typeface="Arial"/>
              </a:rPr>
              <a:t> </a:t>
            </a:r>
            <a:r>
              <a:rPr lang="en-CA" sz="2800" spc="5" dirty="0" smtClean="0">
                <a:latin typeface="Arial"/>
                <a:cs typeface="Arial"/>
              </a:rPr>
              <a:t>=</a:t>
            </a:r>
            <a:r>
              <a:rPr lang="en-CA" sz="2800" spc="-20" dirty="0" smtClean="0">
                <a:latin typeface="Arial"/>
                <a:cs typeface="Arial"/>
              </a:rPr>
              <a:t> </a:t>
            </a:r>
            <a:r>
              <a:rPr lang="en-CA" sz="2800" spc="5" dirty="0" smtClean="0">
                <a:latin typeface="Arial"/>
                <a:cs typeface="Arial"/>
              </a:rPr>
              <a:t>6</a:t>
            </a:r>
            <a:r>
              <a:rPr lang="en-CA" sz="2800" spc="-15" dirty="0" smtClean="0">
                <a:latin typeface="Arial"/>
                <a:cs typeface="Arial"/>
              </a:rPr>
              <a:t> </a:t>
            </a:r>
            <a:r>
              <a:rPr lang="en-CA" sz="2800" spc="-5" dirty="0" smtClean="0">
                <a:latin typeface="Arial"/>
                <a:cs typeface="Arial"/>
              </a:rPr>
              <a:t>unit</a:t>
            </a:r>
            <a:r>
              <a:rPr lang="en-CA" sz="2800" spc="5" dirty="0" smtClean="0">
                <a:latin typeface="Arial"/>
                <a:cs typeface="Arial"/>
              </a:rPr>
              <a:t>s</a:t>
            </a:r>
            <a:r>
              <a:rPr lang="en-CA" sz="2800" spc="-15" dirty="0" smtClean="0">
                <a:latin typeface="Arial"/>
                <a:cs typeface="Arial"/>
              </a:rPr>
              <a:t> </a:t>
            </a:r>
            <a:r>
              <a:rPr lang="en-CA" sz="2800" spc="5" dirty="0" smtClean="0">
                <a:latin typeface="Arial"/>
                <a:cs typeface="Arial"/>
              </a:rPr>
              <a:t>s</a:t>
            </a:r>
            <a:r>
              <a:rPr lang="en-CA" sz="2800" spc="-5" dirty="0" smtClean="0">
                <a:latin typeface="Arial"/>
                <a:cs typeface="Arial"/>
              </a:rPr>
              <a:t>quar</a:t>
            </a:r>
            <a:r>
              <a:rPr lang="en-CA" sz="2800" spc="-20" dirty="0" smtClean="0">
                <a:latin typeface="Arial"/>
                <a:cs typeface="Arial"/>
              </a:rPr>
              <a:t>e</a:t>
            </a:r>
            <a:r>
              <a:rPr lang="en-CA" sz="2800" spc="5" dirty="0" smtClean="0">
                <a:latin typeface="Arial"/>
                <a:cs typeface="Arial"/>
              </a:rPr>
              <a:t>d</a:t>
            </a:r>
            <a:endParaRPr lang="en-CA" sz="2800" dirty="0" smtClean="0">
              <a:latin typeface="Arial"/>
              <a:cs typeface="Arial"/>
            </a:endParaRPr>
          </a:p>
          <a:p>
            <a:endParaRPr lang="en-CA" dirty="0"/>
          </a:p>
        </p:txBody>
      </p:sp>
      <p:sp>
        <p:nvSpPr>
          <p:cNvPr id="4" name="object 4"/>
          <p:cNvSpPr/>
          <p:nvPr/>
        </p:nvSpPr>
        <p:spPr>
          <a:xfrm>
            <a:off x="2286000" y="1676400"/>
            <a:ext cx="2415539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2057400"/>
            <a:ext cx="170815" cy="2133600"/>
          </a:xfrm>
          <a:custGeom>
            <a:avLst/>
            <a:gdLst/>
            <a:ahLst/>
            <a:cxnLst/>
            <a:rect l="l" t="t" r="r" b="b"/>
            <a:pathLst>
              <a:path w="170814" h="2133600">
                <a:moveTo>
                  <a:pt x="170687" y="170687"/>
                </a:moveTo>
                <a:lnTo>
                  <a:pt x="85343" y="0"/>
                </a:lnTo>
                <a:lnTo>
                  <a:pt x="0" y="170687"/>
                </a:lnTo>
                <a:lnTo>
                  <a:pt x="56387" y="170687"/>
                </a:lnTo>
                <a:lnTo>
                  <a:pt x="56387" y="143255"/>
                </a:lnTo>
                <a:lnTo>
                  <a:pt x="114299" y="143255"/>
                </a:lnTo>
                <a:lnTo>
                  <a:pt x="114299" y="170687"/>
                </a:lnTo>
                <a:lnTo>
                  <a:pt x="170687" y="170687"/>
                </a:lnTo>
                <a:close/>
              </a:path>
              <a:path w="170814" h="2133600">
                <a:moveTo>
                  <a:pt x="170687" y="1961387"/>
                </a:moveTo>
                <a:lnTo>
                  <a:pt x="0" y="1961387"/>
                </a:lnTo>
                <a:lnTo>
                  <a:pt x="56387" y="2075170"/>
                </a:lnTo>
                <a:lnTo>
                  <a:pt x="56387" y="1990343"/>
                </a:lnTo>
                <a:lnTo>
                  <a:pt x="114299" y="1990343"/>
                </a:lnTo>
                <a:lnTo>
                  <a:pt x="114299" y="2075170"/>
                </a:lnTo>
                <a:lnTo>
                  <a:pt x="170687" y="1961387"/>
                </a:lnTo>
                <a:close/>
              </a:path>
              <a:path w="170814" h="2133600">
                <a:moveTo>
                  <a:pt x="114299" y="170687"/>
                </a:moveTo>
                <a:lnTo>
                  <a:pt x="114299" y="143255"/>
                </a:lnTo>
                <a:lnTo>
                  <a:pt x="56387" y="143255"/>
                </a:lnTo>
                <a:lnTo>
                  <a:pt x="56387" y="170687"/>
                </a:lnTo>
                <a:lnTo>
                  <a:pt x="114299" y="170687"/>
                </a:lnTo>
                <a:close/>
              </a:path>
              <a:path w="170814" h="2133600">
                <a:moveTo>
                  <a:pt x="114299" y="1961387"/>
                </a:moveTo>
                <a:lnTo>
                  <a:pt x="114299" y="170687"/>
                </a:lnTo>
                <a:lnTo>
                  <a:pt x="56387" y="170687"/>
                </a:lnTo>
                <a:lnTo>
                  <a:pt x="56387" y="1961387"/>
                </a:lnTo>
                <a:lnTo>
                  <a:pt x="114299" y="1961387"/>
                </a:lnTo>
                <a:close/>
              </a:path>
              <a:path w="170814" h="2133600">
                <a:moveTo>
                  <a:pt x="114299" y="2075170"/>
                </a:moveTo>
                <a:lnTo>
                  <a:pt x="114299" y="1990343"/>
                </a:lnTo>
                <a:lnTo>
                  <a:pt x="56387" y="1990343"/>
                </a:lnTo>
                <a:lnTo>
                  <a:pt x="56387" y="2075170"/>
                </a:lnTo>
                <a:lnTo>
                  <a:pt x="85343" y="2133599"/>
                </a:lnTo>
                <a:lnTo>
                  <a:pt x="114299" y="2075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29200" y="2971800"/>
            <a:ext cx="36144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CA" sz="2400" b="1" spc="-10" dirty="0" smtClean="0">
                <a:latin typeface="Arial"/>
                <a:cs typeface="Arial"/>
              </a:rPr>
              <a:t>Length </a:t>
            </a:r>
            <a:r>
              <a:rPr sz="2400" b="1" spc="5" dirty="0" smtClean="0">
                <a:latin typeface="Arial"/>
                <a:cs typeface="Arial"/>
              </a:rPr>
              <a:t>e</a:t>
            </a:r>
            <a:r>
              <a:rPr sz="2400" b="1" spc="-10" dirty="0" smtClean="0">
                <a:latin typeface="Arial"/>
                <a:cs typeface="Arial"/>
              </a:rPr>
              <a:t>qu</a:t>
            </a:r>
            <a:r>
              <a:rPr sz="2400" b="1" spc="-5" dirty="0" smtClean="0">
                <a:latin typeface="Arial"/>
                <a:cs typeface="Arial"/>
              </a:rPr>
              <a:t>a</a:t>
            </a:r>
            <a:r>
              <a:rPr sz="2400" b="1" dirty="0" smtClean="0">
                <a:latin typeface="Arial"/>
                <a:cs typeface="Arial"/>
              </a:rPr>
              <a:t>ls</a:t>
            </a:r>
            <a:r>
              <a:rPr sz="2400" b="1" spc="-5" dirty="0" smtClean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on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un</a:t>
            </a:r>
            <a:r>
              <a:rPr sz="2400" b="1" dirty="0">
                <a:latin typeface="Arial"/>
                <a:cs typeface="Arial"/>
              </a:rPr>
              <a:t>it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6000" i="1" spc="60" dirty="0" smtClean="0">
                <a:latin typeface="Trebuchet MS"/>
                <a:cs typeface="Trebuchet MS"/>
              </a:rPr>
              <a:t>S</a:t>
            </a:r>
            <a:r>
              <a:rPr lang="en-CA" sz="6000" i="1" spc="-10" dirty="0" smtClean="0">
                <a:latin typeface="Trebuchet MS"/>
                <a:cs typeface="Trebuchet MS"/>
              </a:rPr>
              <a:t>u</a:t>
            </a:r>
            <a:r>
              <a:rPr lang="en-CA" sz="6000" i="1" spc="105" dirty="0" smtClean="0">
                <a:latin typeface="Trebuchet MS"/>
                <a:cs typeface="Trebuchet MS"/>
              </a:rPr>
              <a:t>r</a:t>
            </a:r>
            <a:r>
              <a:rPr lang="en-CA" sz="6000" i="1" spc="25" dirty="0" smtClean="0">
                <a:latin typeface="Trebuchet MS"/>
                <a:cs typeface="Trebuchet MS"/>
              </a:rPr>
              <a:t>f</a:t>
            </a:r>
            <a:r>
              <a:rPr lang="en-CA" sz="6000" i="1" spc="240" dirty="0" smtClean="0">
                <a:latin typeface="Trebuchet MS"/>
                <a:cs typeface="Trebuchet MS"/>
              </a:rPr>
              <a:t>a</a:t>
            </a:r>
            <a:r>
              <a:rPr lang="en-CA" sz="6000" i="1" spc="120" dirty="0" smtClean="0">
                <a:latin typeface="Trebuchet MS"/>
                <a:cs typeface="Trebuchet MS"/>
              </a:rPr>
              <a:t>c</a:t>
            </a:r>
            <a:r>
              <a:rPr lang="en-CA" sz="6000" i="1" spc="55" dirty="0" smtClean="0">
                <a:latin typeface="Trebuchet MS"/>
                <a:cs typeface="Trebuchet MS"/>
              </a:rPr>
              <a:t>e</a:t>
            </a:r>
            <a:r>
              <a:rPr lang="en-CA" sz="6000" i="1" spc="-5" dirty="0" smtClean="0">
                <a:latin typeface="Trebuchet MS"/>
                <a:cs typeface="Trebuchet MS"/>
              </a:rPr>
              <a:t> </a:t>
            </a:r>
            <a:r>
              <a:rPr lang="en-CA" sz="6000" i="1" spc="240" dirty="0" smtClean="0">
                <a:latin typeface="Trebuchet MS"/>
                <a:cs typeface="Trebuchet MS"/>
              </a:rPr>
              <a:t>a</a:t>
            </a:r>
            <a:r>
              <a:rPr lang="en-CA" sz="6000" i="1" spc="105" dirty="0" smtClean="0">
                <a:latin typeface="Trebuchet MS"/>
                <a:cs typeface="Trebuchet MS"/>
              </a:rPr>
              <a:t>r</a:t>
            </a:r>
            <a:r>
              <a:rPr lang="en-CA" sz="6000" i="1" spc="55" dirty="0" smtClean="0">
                <a:latin typeface="Trebuchet MS"/>
                <a:cs typeface="Trebuchet MS"/>
              </a:rPr>
              <a:t>e</a:t>
            </a:r>
            <a:r>
              <a:rPr lang="en-CA" sz="6000" i="1" spc="245" dirty="0" smtClean="0">
                <a:latin typeface="Trebuchet MS"/>
                <a:cs typeface="Trebuchet MS"/>
              </a:rPr>
              <a:t>a</a:t>
            </a:r>
            <a:r>
              <a:rPr lang="en-CA" sz="6000" i="1" spc="5" dirty="0" smtClean="0">
                <a:latin typeface="Trebuchet MS"/>
                <a:cs typeface="Trebuchet MS"/>
              </a:rPr>
              <a:t> </a:t>
            </a:r>
            <a:r>
              <a:rPr lang="en-CA" sz="6000" i="1" spc="114" dirty="0" smtClean="0">
                <a:latin typeface="Trebuchet MS"/>
                <a:cs typeface="Trebuchet MS"/>
              </a:rPr>
              <a:t>o</a:t>
            </a:r>
            <a:r>
              <a:rPr lang="en-CA" sz="6000" i="1" spc="35" dirty="0" smtClean="0">
                <a:latin typeface="Trebuchet MS"/>
                <a:cs typeface="Trebuchet MS"/>
              </a:rPr>
              <a:t>f</a:t>
            </a:r>
            <a:r>
              <a:rPr lang="en-CA" sz="6000" i="1" spc="-15" dirty="0" smtClean="0">
                <a:latin typeface="Trebuchet MS"/>
                <a:cs typeface="Trebuchet MS"/>
              </a:rPr>
              <a:t> </a:t>
            </a:r>
            <a:r>
              <a:rPr lang="en-CA" sz="6000" i="1" spc="245" dirty="0" smtClean="0">
                <a:latin typeface="Trebuchet MS"/>
                <a:cs typeface="Trebuchet MS"/>
              </a:rPr>
              <a:t>a</a:t>
            </a:r>
            <a:r>
              <a:rPr lang="en-CA" sz="6000" i="1" spc="-10" dirty="0" smtClean="0">
                <a:latin typeface="Trebuchet MS"/>
                <a:cs typeface="Trebuchet MS"/>
              </a:rPr>
              <a:t> </a:t>
            </a:r>
            <a:r>
              <a:rPr lang="en-CA" sz="6000" i="1" spc="120" dirty="0" smtClean="0">
                <a:latin typeface="Trebuchet MS"/>
                <a:cs typeface="Trebuchet MS"/>
              </a:rPr>
              <a:t>c</a:t>
            </a:r>
            <a:r>
              <a:rPr lang="en-CA" sz="6000" i="1" spc="65" dirty="0" smtClean="0">
                <a:latin typeface="Trebuchet MS"/>
                <a:cs typeface="Trebuchet MS"/>
              </a:rPr>
              <a:t>e</a:t>
            </a:r>
            <a:r>
              <a:rPr lang="en-CA" sz="6000" i="1" spc="-5" dirty="0" smtClean="0">
                <a:latin typeface="Trebuchet MS"/>
                <a:cs typeface="Trebuchet MS"/>
              </a:rPr>
              <a:t>l</a:t>
            </a:r>
            <a:r>
              <a:rPr lang="en-CA" sz="6000" i="1" dirty="0" smtClean="0">
                <a:latin typeface="Trebuchet MS"/>
                <a:cs typeface="Trebuchet MS"/>
              </a:rPr>
              <a:t>l</a:t>
            </a:r>
            <a:r>
              <a:rPr lang="en-CA" sz="6000" i="1" spc="-10" dirty="0" smtClean="0">
                <a:latin typeface="Trebuchet MS"/>
                <a:cs typeface="Trebuchet MS"/>
              </a:rPr>
              <a:t> </a:t>
            </a:r>
            <a:r>
              <a:rPr lang="en-CA" sz="6000" i="1" dirty="0" smtClean="0">
                <a:latin typeface="Trebuchet MS"/>
                <a:cs typeface="Trebuchet MS"/>
              </a:rPr>
              <a:t>–</a:t>
            </a:r>
            <a:r>
              <a:rPr lang="en-CA" sz="6000" i="1" spc="-10" dirty="0" smtClean="0">
                <a:latin typeface="Trebuchet MS"/>
                <a:cs typeface="Trebuchet MS"/>
              </a:rPr>
              <a:t> </a:t>
            </a:r>
            <a:r>
              <a:rPr lang="en-CA" sz="6000" i="1" spc="120" dirty="0" smtClean="0">
                <a:latin typeface="Trebuchet MS"/>
                <a:cs typeface="Trebuchet MS"/>
              </a:rPr>
              <a:t>c</a:t>
            </a:r>
            <a:r>
              <a:rPr lang="en-CA" sz="6000" i="1" spc="55" dirty="0" smtClean="0">
                <a:latin typeface="Trebuchet MS"/>
                <a:cs typeface="Trebuchet MS"/>
              </a:rPr>
              <a:t>e</a:t>
            </a:r>
            <a:r>
              <a:rPr lang="en-CA" sz="6000" i="1" spc="-5" dirty="0" smtClean="0">
                <a:latin typeface="Trebuchet MS"/>
                <a:cs typeface="Trebuchet MS"/>
              </a:rPr>
              <a:t>l</a:t>
            </a:r>
            <a:r>
              <a:rPr lang="en-CA" sz="6000" i="1" dirty="0" smtClean="0">
                <a:latin typeface="Trebuchet MS"/>
                <a:cs typeface="Trebuchet MS"/>
              </a:rPr>
              <a:t>l</a:t>
            </a:r>
            <a:r>
              <a:rPr lang="en-CA" sz="6000" i="1" spc="5" dirty="0" smtClean="0">
                <a:latin typeface="Trebuchet MS"/>
                <a:cs typeface="Trebuchet MS"/>
              </a:rPr>
              <a:t> </a:t>
            </a:r>
            <a:r>
              <a:rPr lang="en-CA" sz="6000" i="1" spc="-5" dirty="0" smtClean="0">
                <a:latin typeface="Trebuchet MS"/>
                <a:cs typeface="Trebuchet MS"/>
              </a:rPr>
              <a:t>m</a:t>
            </a:r>
            <a:r>
              <a:rPr lang="en-CA" sz="6000" i="1" spc="55" dirty="0" smtClean="0">
                <a:latin typeface="Trebuchet MS"/>
                <a:cs typeface="Trebuchet MS"/>
              </a:rPr>
              <a:t>e</a:t>
            </a:r>
            <a:r>
              <a:rPr lang="en-CA" sz="6000" i="1" spc="-5" dirty="0" smtClean="0">
                <a:latin typeface="Trebuchet MS"/>
                <a:cs typeface="Trebuchet MS"/>
              </a:rPr>
              <a:t>m</a:t>
            </a:r>
            <a:r>
              <a:rPr lang="en-CA" sz="6000" i="1" spc="125" dirty="0" smtClean="0">
                <a:latin typeface="Trebuchet MS"/>
                <a:cs typeface="Trebuchet MS"/>
              </a:rPr>
              <a:t>b</a:t>
            </a:r>
            <a:r>
              <a:rPr lang="en-CA" sz="6000" i="1" spc="105" dirty="0" smtClean="0">
                <a:latin typeface="Trebuchet MS"/>
                <a:cs typeface="Trebuchet MS"/>
              </a:rPr>
              <a:t>r</a:t>
            </a:r>
            <a:r>
              <a:rPr lang="en-CA" sz="6000" i="1" spc="240" dirty="0" smtClean="0">
                <a:latin typeface="Trebuchet MS"/>
                <a:cs typeface="Trebuchet MS"/>
              </a:rPr>
              <a:t>a</a:t>
            </a:r>
            <a:r>
              <a:rPr lang="en-CA" sz="6000" i="1" spc="60" dirty="0" smtClean="0">
                <a:latin typeface="Trebuchet MS"/>
                <a:cs typeface="Trebuchet MS"/>
              </a:rPr>
              <a:t>n</a:t>
            </a:r>
            <a:r>
              <a:rPr lang="en-CA" sz="6000" i="1" spc="55" dirty="0" smtClean="0">
                <a:latin typeface="Trebuchet MS"/>
                <a:cs typeface="Trebuchet MS"/>
              </a:rPr>
              <a:t>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6933" y="4534448"/>
            <a:ext cx="7586980" cy="160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Volum</a:t>
            </a:r>
            <a:r>
              <a:rPr sz="3200" spc="5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equal</a:t>
            </a:r>
            <a:r>
              <a:rPr sz="3200" dirty="0">
                <a:latin typeface="Arial"/>
                <a:cs typeface="Arial"/>
              </a:rPr>
              <a:t>s: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Lengt</a:t>
            </a:r>
            <a:r>
              <a:rPr sz="3200" spc="5" dirty="0">
                <a:latin typeface="Arial"/>
                <a:cs typeface="Arial"/>
              </a:rPr>
              <a:t>h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x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Widt</a:t>
            </a:r>
            <a:r>
              <a:rPr sz="3200" spc="5" dirty="0">
                <a:latin typeface="Arial"/>
                <a:cs typeface="Arial"/>
              </a:rPr>
              <a:t>h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x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200" spc="-5" dirty="0">
                <a:latin typeface="Arial"/>
                <a:cs typeface="Arial"/>
              </a:rPr>
              <a:t>eigh</a:t>
            </a:r>
            <a:r>
              <a:rPr sz="3200" dirty="0">
                <a:latin typeface="Arial"/>
                <a:cs typeface="Arial"/>
              </a:rPr>
              <a:t>t</a:t>
            </a: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Char char="•"/>
              <a:tabLst>
                <a:tab pos="355600" algn="l"/>
                <a:tab pos="5562600" algn="l"/>
              </a:tabLst>
            </a:pPr>
            <a:r>
              <a:rPr sz="3200" spc="-5" dirty="0">
                <a:latin typeface="Arial"/>
                <a:cs typeface="Arial"/>
              </a:rPr>
              <a:t>Thu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th</a:t>
            </a:r>
            <a:r>
              <a:rPr sz="3200" spc="5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v</a:t>
            </a:r>
            <a:r>
              <a:rPr sz="3200" spc="-5" dirty="0">
                <a:latin typeface="Arial"/>
                <a:cs typeface="Arial"/>
              </a:rPr>
              <a:t>olu</a:t>
            </a:r>
            <a:r>
              <a:rPr sz="3200" spc="-20" dirty="0">
                <a:latin typeface="Arial"/>
                <a:cs typeface="Arial"/>
              </a:rPr>
              <a:t>m</a:t>
            </a:r>
            <a:r>
              <a:rPr sz="3200" spc="5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equals</a:t>
            </a:r>
            <a:r>
              <a:rPr sz="3200" u="heavy" dirty="0">
                <a:latin typeface="Arial"/>
                <a:cs typeface="Arial"/>
              </a:rPr>
              <a:t> 	</a:t>
            </a:r>
            <a:r>
              <a:rPr sz="3200" spc="5" dirty="0">
                <a:latin typeface="Arial"/>
                <a:cs typeface="Arial"/>
              </a:rPr>
              <a:t>?</a:t>
            </a:r>
            <a:endParaRPr sz="32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Volum</a:t>
            </a:r>
            <a:r>
              <a:rPr sz="3200" spc="5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equal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1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uni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5" dirty="0">
                <a:latin typeface="Arial"/>
                <a:cs typeface="Arial"/>
              </a:rPr>
              <a:t>u</a:t>
            </a:r>
            <a:r>
              <a:rPr sz="3200" spc="-20" dirty="0">
                <a:latin typeface="Arial"/>
                <a:cs typeface="Arial"/>
              </a:rPr>
              <a:t>b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d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9200" y="1676400"/>
            <a:ext cx="2415539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3800" y="2057400"/>
            <a:ext cx="170815" cy="2133600"/>
          </a:xfrm>
          <a:custGeom>
            <a:avLst/>
            <a:gdLst/>
            <a:ahLst/>
            <a:cxnLst/>
            <a:rect l="l" t="t" r="r" b="b"/>
            <a:pathLst>
              <a:path w="170814" h="2133600">
                <a:moveTo>
                  <a:pt x="170687" y="170687"/>
                </a:moveTo>
                <a:lnTo>
                  <a:pt x="85343" y="0"/>
                </a:lnTo>
                <a:lnTo>
                  <a:pt x="0" y="170687"/>
                </a:lnTo>
                <a:lnTo>
                  <a:pt x="56387" y="170687"/>
                </a:lnTo>
                <a:lnTo>
                  <a:pt x="56387" y="143255"/>
                </a:lnTo>
                <a:lnTo>
                  <a:pt x="114299" y="143255"/>
                </a:lnTo>
                <a:lnTo>
                  <a:pt x="114299" y="170687"/>
                </a:lnTo>
                <a:lnTo>
                  <a:pt x="170687" y="170687"/>
                </a:lnTo>
                <a:close/>
              </a:path>
              <a:path w="170814" h="2133600">
                <a:moveTo>
                  <a:pt x="170687" y="1961387"/>
                </a:moveTo>
                <a:lnTo>
                  <a:pt x="0" y="1961387"/>
                </a:lnTo>
                <a:lnTo>
                  <a:pt x="56387" y="2075170"/>
                </a:lnTo>
                <a:lnTo>
                  <a:pt x="56387" y="1990343"/>
                </a:lnTo>
                <a:lnTo>
                  <a:pt x="114299" y="1990343"/>
                </a:lnTo>
                <a:lnTo>
                  <a:pt x="114299" y="2075170"/>
                </a:lnTo>
                <a:lnTo>
                  <a:pt x="170687" y="1961387"/>
                </a:lnTo>
                <a:close/>
              </a:path>
              <a:path w="170814" h="2133600">
                <a:moveTo>
                  <a:pt x="114299" y="170687"/>
                </a:moveTo>
                <a:lnTo>
                  <a:pt x="114299" y="143255"/>
                </a:lnTo>
                <a:lnTo>
                  <a:pt x="56387" y="143255"/>
                </a:lnTo>
                <a:lnTo>
                  <a:pt x="56387" y="170687"/>
                </a:lnTo>
                <a:lnTo>
                  <a:pt x="114299" y="170687"/>
                </a:lnTo>
                <a:close/>
              </a:path>
              <a:path w="170814" h="2133600">
                <a:moveTo>
                  <a:pt x="114299" y="1961387"/>
                </a:moveTo>
                <a:lnTo>
                  <a:pt x="114299" y="170687"/>
                </a:lnTo>
                <a:lnTo>
                  <a:pt x="56387" y="170687"/>
                </a:lnTo>
                <a:lnTo>
                  <a:pt x="56387" y="1961387"/>
                </a:lnTo>
                <a:lnTo>
                  <a:pt x="114299" y="1961387"/>
                </a:lnTo>
                <a:close/>
              </a:path>
              <a:path w="170814" h="2133600">
                <a:moveTo>
                  <a:pt x="114299" y="2075170"/>
                </a:moveTo>
                <a:lnTo>
                  <a:pt x="114299" y="1990343"/>
                </a:lnTo>
                <a:lnTo>
                  <a:pt x="56387" y="1990343"/>
                </a:lnTo>
                <a:lnTo>
                  <a:pt x="56387" y="2075170"/>
                </a:lnTo>
                <a:lnTo>
                  <a:pt x="85343" y="2133599"/>
                </a:lnTo>
                <a:lnTo>
                  <a:pt x="114299" y="2075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267200" y="2971800"/>
            <a:ext cx="36144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D</a:t>
            </a:r>
            <a:r>
              <a:rPr sz="2400" b="1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s</a:t>
            </a:r>
            <a:r>
              <a:rPr sz="2400" b="1" dirty="0">
                <a:latin typeface="Arial"/>
                <a:cs typeface="Arial"/>
              </a:rPr>
              <a:t>t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spc="-5" dirty="0">
                <a:latin typeface="Arial"/>
                <a:cs typeface="Arial"/>
              </a:rPr>
              <a:t>c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e</a:t>
            </a:r>
            <a:r>
              <a:rPr sz="2400" b="1" spc="-10" dirty="0">
                <a:latin typeface="Arial"/>
                <a:cs typeface="Arial"/>
              </a:rPr>
              <a:t>qu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ls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on</a:t>
            </a:r>
            <a:r>
              <a:rPr sz="2400" b="1" dirty="0">
                <a:latin typeface="Arial"/>
                <a:cs typeface="Arial"/>
              </a:rPr>
              <a:t>e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un</a:t>
            </a:r>
            <a:r>
              <a:rPr sz="2400" b="1" dirty="0">
                <a:latin typeface="Arial"/>
                <a:cs typeface="Arial"/>
              </a:rPr>
              <a:t>it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1143000"/>
            <a:ext cx="7578090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68495" algn="l"/>
              </a:tabLst>
            </a:pPr>
            <a:r>
              <a:rPr i="1" spc="425" dirty="0">
                <a:latin typeface="Trebuchet MS"/>
                <a:cs typeface="Trebuchet MS"/>
              </a:rPr>
              <a:t>V</a:t>
            </a:r>
            <a:r>
              <a:rPr i="1" spc="140" dirty="0">
                <a:latin typeface="Trebuchet MS"/>
                <a:cs typeface="Trebuchet MS"/>
              </a:rPr>
              <a:t>o</a:t>
            </a:r>
            <a:r>
              <a:rPr i="1" spc="-10" dirty="0">
                <a:latin typeface="Trebuchet MS"/>
                <a:cs typeface="Trebuchet MS"/>
              </a:rPr>
              <a:t>lu</a:t>
            </a:r>
            <a:r>
              <a:rPr i="1" spc="5" dirty="0">
                <a:latin typeface="Trebuchet MS"/>
                <a:cs typeface="Trebuchet MS"/>
              </a:rPr>
              <a:t>m</a:t>
            </a:r>
            <a:r>
              <a:rPr i="1" spc="70" dirty="0">
                <a:latin typeface="Trebuchet MS"/>
                <a:cs typeface="Trebuchet MS"/>
              </a:rPr>
              <a:t>e</a:t>
            </a:r>
            <a:r>
              <a:rPr i="1" spc="-5" dirty="0">
                <a:latin typeface="Trebuchet MS"/>
                <a:cs typeface="Trebuchet MS"/>
              </a:rPr>
              <a:t> </a:t>
            </a:r>
            <a:r>
              <a:rPr i="1" spc="130" dirty="0">
                <a:latin typeface="Trebuchet MS"/>
                <a:cs typeface="Trebuchet MS"/>
              </a:rPr>
              <a:t>o</a:t>
            </a:r>
            <a:r>
              <a:rPr i="1" spc="45" dirty="0">
                <a:latin typeface="Trebuchet MS"/>
                <a:cs typeface="Trebuchet MS"/>
              </a:rPr>
              <a:t>f</a:t>
            </a:r>
            <a:r>
              <a:rPr i="1" spc="-10" dirty="0">
                <a:latin typeface="Trebuchet MS"/>
                <a:cs typeface="Trebuchet MS"/>
              </a:rPr>
              <a:t> </a:t>
            </a:r>
            <a:r>
              <a:rPr i="1" spc="305" dirty="0">
                <a:latin typeface="Trebuchet MS"/>
                <a:cs typeface="Trebuchet MS"/>
              </a:rPr>
              <a:t>a</a:t>
            </a:r>
            <a:r>
              <a:rPr i="1" spc="-5" dirty="0">
                <a:latin typeface="Trebuchet MS"/>
                <a:cs typeface="Trebuchet MS"/>
              </a:rPr>
              <a:t> </a:t>
            </a:r>
            <a:r>
              <a:rPr i="1" spc="140" dirty="0">
                <a:latin typeface="Trebuchet MS"/>
                <a:cs typeface="Trebuchet MS"/>
              </a:rPr>
              <a:t>c</a:t>
            </a:r>
            <a:r>
              <a:rPr i="1" spc="60" dirty="0">
                <a:latin typeface="Trebuchet MS"/>
                <a:cs typeface="Trebuchet MS"/>
              </a:rPr>
              <a:t>e</a:t>
            </a:r>
            <a:r>
              <a:rPr i="1" spc="-10" dirty="0">
                <a:latin typeface="Trebuchet MS"/>
                <a:cs typeface="Trebuchet MS"/>
              </a:rPr>
              <a:t>l</a:t>
            </a:r>
            <a:r>
              <a:rPr i="1" dirty="0">
                <a:latin typeface="Trebuchet MS"/>
                <a:cs typeface="Trebuchet MS"/>
              </a:rPr>
              <a:t>l	</a:t>
            </a:r>
            <a:r>
              <a:rPr i="1" spc="5" dirty="0">
                <a:latin typeface="Trebuchet MS"/>
                <a:cs typeface="Trebuchet MS"/>
              </a:rPr>
              <a:t>-</a:t>
            </a:r>
            <a:r>
              <a:rPr i="1" spc="-10" dirty="0">
                <a:latin typeface="Trebuchet MS"/>
                <a:cs typeface="Trebuchet MS"/>
              </a:rPr>
              <a:t> </a:t>
            </a:r>
            <a:r>
              <a:rPr i="1" spc="140" dirty="0">
                <a:latin typeface="Trebuchet MS"/>
                <a:cs typeface="Trebuchet MS"/>
              </a:rPr>
              <a:t>c</a:t>
            </a:r>
            <a:r>
              <a:rPr i="1" spc="310" dirty="0">
                <a:latin typeface="Trebuchet MS"/>
                <a:cs typeface="Trebuchet MS"/>
              </a:rPr>
              <a:t>y</a:t>
            </a:r>
            <a:r>
              <a:rPr i="1" spc="65" dirty="0">
                <a:latin typeface="Trebuchet MS"/>
                <a:cs typeface="Trebuchet MS"/>
              </a:rPr>
              <a:t>t</a:t>
            </a:r>
            <a:r>
              <a:rPr i="1" spc="145" dirty="0">
                <a:latin typeface="Trebuchet MS"/>
                <a:cs typeface="Trebuchet MS"/>
              </a:rPr>
              <a:t>o</a:t>
            </a:r>
            <a:r>
              <a:rPr i="1" spc="185" dirty="0">
                <a:latin typeface="Trebuchet MS"/>
                <a:cs typeface="Trebuchet MS"/>
              </a:rPr>
              <a:t>p</a:t>
            </a:r>
            <a:r>
              <a:rPr i="1" spc="-10" dirty="0">
                <a:latin typeface="Trebuchet MS"/>
                <a:cs typeface="Trebuchet MS"/>
              </a:rPr>
              <a:t>l</a:t>
            </a:r>
            <a:r>
              <a:rPr i="1" spc="305" dirty="0">
                <a:latin typeface="Trebuchet MS"/>
                <a:cs typeface="Trebuchet MS"/>
              </a:rPr>
              <a:t>a</a:t>
            </a:r>
            <a:r>
              <a:rPr i="1" spc="240" dirty="0">
                <a:latin typeface="Trebuchet MS"/>
                <a:cs typeface="Trebuchet MS"/>
              </a:rPr>
              <a:t>s</a:t>
            </a:r>
            <a:r>
              <a:rPr i="1" spc="10" dirty="0">
                <a:latin typeface="Trebuchet MS"/>
                <a:cs typeface="Trebuchet MS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6700" y="2152481"/>
            <a:ext cx="1488934" cy="1068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58789" y="1634590"/>
            <a:ext cx="1343277" cy="5178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21662" y="1618407"/>
            <a:ext cx="1861168" cy="10357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12821" y="1408014"/>
            <a:ext cx="744467" cy="1472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38003" y="6327972"/>
            <a:ext cx="1294725" cy="33986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81641" y="6344156"/>
            <a:ext cx="1359462" cy="3236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0123" y="6344156"/>
            <a:ext cx="1327094" cy="3236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37330" y="6344156"/>
            <a:ext cx="1343277" cy="3236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85211" y="6279419"/>
            <a:ext cx="1408014" cy="4207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3154" y="465050"/>
            <a:ext cx="9152255" cy="0"/>
          </a:xfrm>
          <a:custGeom>
            <a:avLst/>
            <a:gdLst/>
            <a:ahLst/>
            <a:cxnLst/>
            <a:rect l="l" t="t" r="r" b="b"/>
            <a:pathLst>
              <a:path w="9152255">
                <a:moveTo>
                  <a:pt x="0" y="0"/>
                </a:moveTo>
                <a:lnTo>
                  <a:pt x="9152092" y="0"/>
                </a:lnTo>
              </a:path>
            </a:pathLst>
          </a:custGeom>
          <a:ln w="24276">
            <a:solidFill>
              <a:srgbClr val="97F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5292" y="452918"/>
            <a:ext cx="0" cy="6866890"/>
          </a:xfrm>
          <a:custGeom>
            <a:avLst/>
            <a:gdLst/>
            <a:ahLst/>
            <a:cxnLst/>
            <a:rect l="l" t="t" r="r" b="b"/>
            <a:pathLst>
              <a:path h="6866890">
                <a:moveTo>
                  <a:pt x="0" y="6866562"/>
                </a:moveTo>
                <a:lnTo>
                  <a:pt x="0" y="0"/>
                </a:lnTo>
              </a:path>
            </a:pathLst>
          </a:custGeom>
          <a:ln w="24276">
            <a:solidFill>
              <a:srgbClr val="97F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2031" y="1423456"/>
            <a:ext cx="2816225" cy="0"/>
          </a:xfrm>
          <a:custGeom>
            <a:avLst/>
            <a:gdLst/>
            <a:ahLst/>
            <a:cxnLst/>
            <a:rect l="l" t="t" r="r" b="b"/>
            <a:pathLst>
              <a:path w="2816225">
                <a:moveTo>
                  <a:pt x="0" y="0"/>
                </a:moveTo>
                <a:lnTo>
                  <a:pt x="2816027" y="0"/>
                </a:lnTo>
              </a:path>
            </a:pathLst>
          </a:custGeom>
          <a:ln w="48552">
            <a:solidFill>
              <a:srgbClr val="97F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8215" y="1399193"/>
            <a:ext cx="0" cy="1965960"/>
          </a:xfrm>
          <a:custGeom>
            <a:avLst/>
            <a:gdLst/>
            <a:ahLst/>
            <a:cxnLst/>
            <a:rect l="l" t="t" r="r" b="b"/>
            <a:pathLst>
              <a:path h="1965960">
                <a:moveTo>
                  <a:pt x="0" y="1965341"/>
                </a:moveTo>
                <a:lnTo>
                  <a:pt x="0" y="0"/>
                </a:lnTo>
              </a:path>
            </a:pathLst>
          </a:custGeom>
          <a:ln w="32368">
            <a:solidFill>
              <a:srgbClr val="97F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80092" y="1423456"/>
            <a:ext cx="1626870" cy="0"/>
          </a:xfrm>
          <a:custGeom>
            <a:avLst/>
            <a:gdLst/>
            <a:ahLst/>
            <a:cxnLst/>
            <a:rect l="l" t="t" r="r" b="b"/>
            <a:pathLst>
              <a:path w="1626870">
                <a:moveTo>
                  <a:pt x="0" y="0"/>
                </a:moveTo>
                <a:lnTo>
                  <a:pt x="1626499" y="0"/>
                </a:lnTo>
              </a:path>
            </a:pathLst>
          </a:custGeom>
          <a:ln w="48552">
            <a:solidFill>
              <a:srgbClr val="97F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21547" y="1666091"/>
            <a:ext cx="0" cy="1536700"/>
          </a:xfrm>
          <a:custGeom>
            <a:avLst/>
            <a:gdLst/>
            <a:ahLst/>
            <a:cxnLst/>
            <a:rect l="l" t="t" r="r" b="b"/>
            <a:pathLst>
              <a:path h="1536700">
                <a:moveTo>
                  <a:pt x="0" y="1536687"/>
                </a:moveTo>
                <a:lnTo>
                  <a:pt x="0" y="0"/>
                </a:lnTo>
              </a:path>
            </a:pathLst>
          </a:custGeom>
          <a:ln w="16184">
            <a:solidFill>
              <a:srgbClr val="6B5B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33684" y="1658004"/>
            <a:ext cx="736600" cy="0"/>
          </a:xfrm>
          <a:custGeom>
            <a:avLst/>
            <a:gdLst/>
            <a:ahLst/>
            <a:cxnLst/>
            <a:rect l="l" t="t" r="r" b="b"/>
            <a:pathLst>
              <a:path w="736600">
                <a:moveTo>
                  <a:pt x="0" y="0"/>
                </a:moveTo>
                <a:lnTo>
                  <a:pt x="736375" y="0"/>
                </a:lnTo>
              </a:path>
            </a:pathLst>
          </a:custGeom>
          <a:ln w="16184">
            <a:solidFill>
              <a:srgbClr val="7060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57922" y="1649916"/>
            <a:ext cx="0" cy="1553210"/>
          </a:xfrm>
          <a:custGeom>
            <a:avLst/>
            <a:gdLst/>
            <a:ahLst/>
            <a:cxnLst/>
            <a:rect l="l" t="t" r="r" b="b"/>
            <a:pathLst>
              <a:path h="1553210">
                <a:moveTo>
                  <a:pt x="0" y="1552862"/>
                </a:moveTo>
                <a:lnTo>
                  <a:pt x="0" y="0"/>
                </a:lnTo>
              </a:path>
            </a:pathLst>
          </a:custGeom>
          <a:ln w="16184">
            <a:solidFill>
              <a:srgbClr val="7060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89218" y="3170427"/>
            <a:ext cx="0" cy="679450"/>
          </a:xfrm>
          <a:custGeom>
            <a:avLst/>
            <a:gdLst/>
            <a:ahLst/>
            <a:cxnLst/>
            <a:rect l="l" t="t" r="r" b="b"/>
            <a:pathLst>
              <a:path h="679450">
                <a:moveTo>
                  <a:pt x="0" y="679376"/>
                </a:moveTo>
                <a:lnTo>
                  <a:pt x="0" y="0"/>
                </a:lnTo>
              </a:path>
            </a:pathLst>
          </a:custGeom>
          <a:ln w="16184">
            <a:solidFill>
              <a:srgbClr val="7464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986204" y="3129988"/>
            <a:ext cx="0" cy="720090"/>
          </a:xfrm>
          <a:custGeom>
            <a:avLst/>
            <a:gdLst/>
            <a:ahLst/>
            <a:cxnLst/>
            <a:rect l="l" t="t" r="r" b="b"/>
            <a:pathLst>
              <a:path h="720089">
                <a:moveTo>
                  <a:pt x="0" y="719815"/>
                </a:moveTo>
                <a:lnTo>
                  <a:pt x="0" y="0"/>
                </a:lnTo>
              </a:path>
            </a:pathLst>
          </a:custGeom>
          <a:ln w="16184">
            <a:solidFill>
              <a:srgbClr val="7464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21547" y="3914507"/>
            <a:ext cx="0" cy="711835"/>
          </a:xfrm>
          <a:custGeom>
            <a:avLst/>
            <a:gdLst/>
            <a:ahLst/>
            <a:cxnLst/>
            <a:rect l="l" t="t" r="r" b="b"/>
            <a:pathLst>
              <a:path h="711835">
                <a:moveTo>
                  <a:pt x="0" y="711729"/>
                </a:moveTo>
                <a:lnTo>
                  <a:pt x="0" y="0"/>
                </a:lnTo>
              </a:path>
            </a:pathLst>
          </a:custGeom>
          <a:ln w="16184">
            <a:solidFill>
              <a:srgbClr val="7460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889733" y="4229933"/>
            <a:ext cx="0" cy="396875"/>
          </a:xfrm>
          <a:custGeom>
            <a:avLst/>
            <a:gdLst/>
            <a:ahLst/>
            <a:cxnLst/>
            <a:rect l="l" t="t" r="r" b="b"/>
            <a:pathLst>
              <a:path h="396875">
                <a:moveTo>
                  <a:pt x="0" y="396303"/>
                </a:moveTo>
                <a:lnTo>
                  <a:pt x="0" y="0"/>
                </a:lnTo>
              </a:path>
            </a:pathLst>
          </a:custGeom>
          <a:ln w="16184">
            <a:solidFill>
              <a:srgbClr val="7C3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49829" y="3898332"/>
            <a:ext cx="0" cy="728345"/>
          </a:xfrm>
          <a:custGeom>
            <a:avLst/>
            <a:gdLst/>
            <a:ahLst/>
            <a:cxnLst/>
            <a:rect l="l" t="t" r="r" b="b"/>
            <a:pathLst>
              <a:path h="728345">
                <a:moveTo>
                  <a:pt x="0" y="727904"/>
                </a:moveTo>
                <a:lnTo>
                  <a:pt x="0" y="0"/>
                </a:lnTo>
              </a:path>
            </a:pathLst>
          </a:custGeom>
          <a:ln w="16184">
            <a:solidFill>
              <a:srgbClr val="744F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09408" y="4614104"/>
            <a:ext cx="753110" cy="0"/>
          </a:xfrm>
          <a:custGeom>
            <a:avLst/>
            <a:gdLst/>
            <a:ahLst/>
            <a:cxnLst/>
            <a:rect l="l" t="t" r="r" b="b"/>
            <a:pathLst>
              <a:path w="753109">
                <a:moveTo>
                  <a:pt x="0" y="0"/>
                </a:moveTo>
                <a:lnTo>
                  <a:pt x="752560" y="0"/>
                </a:lnTo>
              </a:path>
            </a:pathLst>
          </a:custGeom>
          <a:ln w="24276">
            <a:solidFill>
              <a:srgbClr val="7C60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37057" y="4124791"/>
            <a:ext cx="0" cy="1609725"/>
          </a:xfrm>
          <a:custGeom>
            <a:avLst/>
            <a:gdLst/>
            <a:ahLst/>
            <a:cxnLst/>
            <a:rect l="l" t="t" r="r" b="b"/>
            <a:pathLst>
              <a:path h="1609725">
                <a:moveTo>
                  <a:pt x="0" y="1609477"/>
                </a:moveTo>
                <a:lnTo>
                  <a:pt x="0" y="0"/>
                </a:lnTo>
              </a:path>
            </a:pathLst>
          </a:custGeom>
          <a:ln w="40460">
            <a:solidFill>
              <a:srgbClr val="97F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80970" y="452918"/>
            <a:ext cx="0" cy="6866890"/>
          </a:xfrm>
          <a:custGeom>
            <a:avLst/>
            <a:gdLst/>
            <a:ahLst/>
            <a:cxnLst/>
            <a:rect l="l" t="t" r="r" b="b"/>
            <a:pathLst>
              <a:path h="6866890">
                <a:moveTo>
                  <a:pt x="0" y="6866562"/>
                </a:moveTo>
                <a:lnTo>
                  <a:pt x="0" y="0"/>
                </a:lnTo>
              </a:path>
            </a:pathLst>
          </a:custGeom>
          <a:ln w="48552">
            <a:solidFill>
              <a:srgbClr val="97F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98215" y="3914507"/>
            <a:ext cx="0" cy="1682750"/>
          </a:xfrm>
          <a:custGeom>
            <a:avLst/>
            <a:gdLst/>
            <a:ahLst/>
            <a:cxnLst/>
            <a:rect l="l" t="t" r="r" b="b"/>
            <a:pathLst>
              <a:path h="1682750">
                <a:moveTo>
                  <a:pt x="0" y="1682267"/>
                </a:moveTo>
                <a:lnTo>
                  <a:pt x="0" y="0"/>
                </a:lnTo>
              </a:path>
            </a:pathLst>
          </a:custGeom>
          <a:ln w="32368">
            <a:solidFill>
              <a:srgbClr val="97F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3154" y="7299262"/>
            <a:ext cx="9152255" cy="0"/>
          </a:xfrm>
          <a:custGeom>
            <a:avLst/>
            <a:gdLst/>
            <a:ahLst/>
            <a:cxnLst/>
            <a:rect l="l" t="t" r="r" b="b"/>
            <a:pathLst>
              <a:path w="9152255">
                <a:moveTo>
                  <a:pt x="0" y="0"/>
                </a:moveTo>
                <a:lnTo>
                  <a:pt x="9152092" y="0"/>
                </a:lnTo>
              </a:path>
            </a:pathLst>
          </a:custGeom>
          <a:ln w="40460">
            <a:solidFill>
              <a:srgbClr val="97FB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70294" y="2701333"/>
            <a:ext cx="380365" cy="0"/>
          </a:xfrm>
          <a:custGeom>
            <a:avLst/>
            <a:gdLst/>
            <a:ahLst/>
            <a:cxnLst/>
            <a:rect l="l" t="t" r="r" b="b"/>
            <a:pathLst>
              <a:path w="380364">
                <a:moveTo>
                  <a:pt x="0" y="0"/>
                </a:moveTo>
                <a:lnTo>
                  <a:pt x="380325" y="0"/>
                </a:lnTo>
              </a:path>
            </a:pathLst>
          </a:custGeom>
          <a:ln w="8092">
            <a:solidFill>
              <a:srgbClr val="6B64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42527" y="1876375"/>
            <a:ext cx="0" cy="833119"/>
          </a:xfrm>
          <a:custGeom>
            <a:avLst/>
            <a:gdLst/>
            <a:ahLst/>
            <a:cxnLst/>
            <a:rect l="l" t="t" r="r" b="b"/>
            <a:pathLst>
              <a:path h="833119">
                <a:moveTo>
                  <a:pt x="0" y="833046"/>
                </a:moveTo>
                <a:lnTo>
                  <a:pt x="0" y="0"/>
                </a:lnTo>
              </a:path>
            </a:pathLst>
          </a:custGeom>
          <a:ln w="8092">
            <a:solidFill>
              <a:srgbClr val="60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42527" y="1876375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368" y="0"/>
                </a:lnTo>
              </a:path>
            </a:pathLst>
          </a:custGeom>
          <a:ln w="80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42527" y="2701333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368" y="0"/>
                </a:lnTo>
              </a:path>
            </a:pathLst>
          </a:custGeom>
          <a:ln w="16184">
            <a:solidFill>
              <a:srgbClr val="3F1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74895" y="1896595"/>
            <a:ext cx="356235" cy="0"/>
          </a:xfrm>
          <a:custGeom>
            <a:avLst/>
            <a:gdLst/>
            <a:ahLst/>
            <a:cxnLst/>
            <a:rect l="l" t="t" r="r" b="b"/>
            <a:pathLst>
              <a:path w="356235">
                <a:moveTo>
                  <a:pt x="0" y="0"/>
                </a:moveTo>
                <a:lnTo>
                  <a:pt x="356049" y="0"/>
                </a:lnTo>
              </a:path>
            </a:pathLst>
          </a:custGeom>
          <a:ln w="8092">
            <a:solidFill>
              <a:srgbClr val="604F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06669" y="1868288"/>
            <a:ext cx="0" cy="833119"/>
          </a:xfrm>
          <a:custGeom>
            <a:avLst/>
            <a:gdLst/>
            <a:ahLst/>
            <a:cxnLst/>
            <a:rect l="l" t="t" r="r" b="b"/>
            <a:pathLst>
              <a:path h="833119">
                <a:moveTo>
                  <a:pt x="0" y="833045"/>
                </a:moveTo>
                <a:lnTo>
                  <a:pt x="0" y="0"/>
                </a:lnTo>
              </a:path>
            </a:pathLst>
          </a:custGeom>
          <a:ln w="8092">
            <a:solidFill>
              <a:srgbClr val="543F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06669" y="2701333"/>
            <a:ext cx="372745" cy="0"/>
          </a:xfrm>
          <a:custGeom>
            <a:avLst/>
            <a:gdLst/>
            <a:ahLst/>
            <a:cxnLst/>
            <a:rect l="l" t="t" r="r" b="b"/>
            <a:pathLst>
              <a:path w="372745">
                <a:moveTo>
                  <a:pt x="0" y="0"/>
                </a:moveTo>
                <a:lnTo>
                  <a:pt x="372233" y="0"/>
                </a:lnTo>
              </a:path>
            </a:pathLst>
          </a:custGeom>
          <a:ln w="8092">
            <a:solidFill>
              <a:srgbClr val="604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70294" y="2701333"/>
            <a:ext cx="0" cy="283210"/>
          </a:xfrm>
          <a:custGeom>
            <a:avLst/>
            <a:gdLst/>
            <a:ahLst/>
            <a:cxnLst/>
            <a:rect l="l" t="t" r="r" b="b"/>
            <a:pathLst>
              <a:path h="283210">
                <a:moveTo>
                  <a:pt x="0" y="283074"/>
                </a:moveTo>
                <a:lnTo>
                  <a:pt x="0" y="0"/>
                </a:lnTo>
              </a:path>
            </a:pathLst>
          </a:custGeom>
          <a:ln w="161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99132" y="2685158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4">
                <a:moveTo>
                  <a:pt x="0" y="315424"/>
                </a:moveTo>
                <a:lnTo>
                  <a:pt x="0" y="0"/>
                </a:lnTo>
              </a:path>
            </a:pathLst>
          </a:custGeom>
          <a:ln w="16184">
            <a:solidFill>
              <a:srgbClr val="6760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62201" y="2976319"/>
            <a:ext cx="380365" cy="0"/>
          </a:xfrm>
          <a:custGeom>
            <a:avLst/>
            <a:gdLst/>
            <a:ahLst/>
            <a:cxnLst/>
            <a:rect l="l" t="t" r="r" b="b"/>
            <a:pathLst>
              <a:path w="380364">
                <a:moveTo>
                  <a:pt x="0" y="0"/>
                </a:moveTo>
                <a:lnTo>
                  <a:pt x="380325" y="0"/>
                </a:lnTo>
              </a:path>
            </a:pathLst>
          </a:custGeom>
          <a:ln w="8092">
            <a:solidFill>
              <a:srgbClr val="4F4B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442527" y="2976319"/>
            <a:ext cx="32384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0" y="0"/>
                </a:moveTo>
                <a:lnTo>
                  <a:pt x="32368" y="0"/>
                </a:lnTo>
              </a:path>
            </a:pathLst>
          </a:custGeom>
          <a:ln w="80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06669" y="2976319"/>
            <a:ext cx="380365" cy="0"/>
          </a:xfrm>
          <a:custGeom>
            <a:avLst/>
            <a:gdLst/>
            <a:ahLst/>
            <a:cxnLst/>
            <a:rect l="l" t="t" r="r" b="b"/>
            <a:pathLst>
              <a:path w="380364">
                <a:moveTo>
                  <a:pt x="0" y="0"/>
                </a:moveTo>
                <a:lnTo>
                  <a:pt x="380325" y="0"/>
                </a:lnTo>
              </a:path>
            </a:pathLst>
          </a:custGeom>
          <a:ln w="80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462757" y="3008670"/>
            <a:ext cx="0" cy="250825"/>
          </a:xfrm>
          <a:custGeom>
            <a:avLst/>
            <a:gdLst/>
            <a:ahLst/>
            <a:cxnLst/>
            <a:rect l="l" t="t" r="r" b="b"/>
            <a:pathLst>
              <a:path h="250825">
                <a:moveTo>
                  <a:pt x="0" y="250723"/>
                </a:moveTo>
                <a:lnTo>
                  <a:pt x="0" y="0"/>
                </a:lnTo>
              </a:path>
            </a:pathLst>
          </a:custGeom>
          <a:ln w="8092">
            <a:solidFill>
              <a:srgbClr val="5B3F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74895" y="3291744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97053"/>
                </a:moveTo>
                <a:lnTo>
                  <a:pt x="0" y="0"/>
                </a:lnTo>
              </a:path>
            </a:pathLst>
          </a:custGeom>
          <a:ln w="24276">
            <a:solidFill>
              <a:srgbClr val="6B44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58710" y="3376667"/>
            <a:ext cx="388620" cy="0"/>
          </a:xfrm>
          <a:custGeom>
            <a:avLst/>
            <a:gdLst/>
            <a:ahLst/>
            <a:cxnLst/>
            <a:rect l="l" t="t" r="r" b="b"/>
            <a:pathLst>
              <a:path w="388620">
                <a:moveTo>
                  <a:pt x="0" y="0"/>
                </a:moveTo>
                <a:lnTo>
                  <a:pt x="388418" y="0"/>
                </a:lnTo>
              </a:path>
            </a:pathLst>
          </a:custGeom>
          <a:ln w="24276">
            <a:solidFill>
              <a:srgbClr val="673B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470288" y="2476158"/>
            <a:ext cx="37846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70" dirty="0">
                <a:solidFill>
                  <a:srgbClr val="3D1D11"/>
                </a:solidFill>
                <a:latin typeface="Times New Roman"/>
                <a:cs typeface="Times New Roman"/>
              </a:rPr>
              <a:t>-</a:t>
            </a:r>
            <a:r>
              <a:rPr sz="2000" spc="-220" dirty="0">
                <a:solidFill>
                  <a:srgbClr val="3D1D11"/>
                </a:solidFill>
                <a:latin typeface="Times New Roman"/>
                <a:cs typeface="Times New Roman"/>
              </a:rPr>
              <a:t> </a:t>
            </a:r>
            <a:r>
              <a:rPr sz="2000" spc="70" dirty="0">
                <a:solidFill>
                  <a:srgbClr val="3D1D11"/>
                </a:solidFill>
                <a:latin typeface="Times New Roman"/>
                <a:cs typeface="Times New Roman"/>
              </a:rPr>
              <a:t>-</a:t>
            </a:r>
            <a:r>
              <a:rPr sz="2000" spc="-220" dirty="0">
                <a:solidFill>
                  <a:srgbClr val="3D1D11"/>
                </a:solidFill>
                <a:latin typeface="Times New Roman"/>
                <a:cs typeface="Times New Roman"/>
              </a:rPr>
              <a:t> </a:t>
            </a:r>
            <a:r>
              <a:rPr sz="2000" spc="70" dirty="0">
                <a:solidFill>
                  <a:srgbClr val="3D1D11"/>
                </a:solidFill>
                <a:latin typeface="Times New Roman"/>
                <a:cs typeface="Times New Roman"/>
              </a:rPr>
              <a:t>-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37919" y="2732768"/>
            <a:ext cx="95885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340" dirty="0">
                <a:solidFill>
                  <a:srgbClr val="3D1D11"/>
                </a:solidFill>
                <a:latin typeface="Arial"/>
                <a:cs typeface="Arial"/>
              </a:rPr>
              <a:t>I</a:t>
            </a:r>
            <a:endParaRPr sz="7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818245" y="2732768"/>
            <a:ext cx="95885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50" spc="340" dirty="0">
                <a:solidFill>
                  <a:srgbClr val="260705"/>
                </a:solidFill>
                <a:latin typeface="Arial"/>
                <a:cs typeface="Arial"/>
              </a:rPr>
              <a:t>I</a:t>
            </a:r>
            <a:endParaRPr sz="7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437919" y="2865116"/>
            <a:ext cx="9588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330" dirty="0">
                <a:solidFill>
                  <a:srgbClr val="3D1D11"/>
                </a:solidFill>
                <a:latin typeface="Arial"/>
                <a:cs typeface="Arial"/>
              </a:rPr>
              <a:t>I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18245" y="2865116"/>
            <a:ext cx="95885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330" dirty="0">
                <a:solidFill>
                  <a:srgbClr val="260705"/>
                </a:solidFill>
                <a:latin typeface="Arial"/>
                <a:cs typeface="Arial"/>
              </a:rPr>
              <a:t>I</a:t>
            </a:r>
            <a:endParaRPr sz="8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599761" y="2752807"/>
            <a:ext cx="24447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50" spc="-135" dirty="0">
                <a:solidFill>
                  <a:srgbClr val="260705"/>
                </a:solidFill>
                <a:latin typeface="Times New Roman"/>
                <a:cs typeface="Times New Roman"/>
              </a:rPr>
              <a:t>-</a:t>
            </a:r>
            <a:r>
              <a:rPr sz="2400" spc="-35" dirty="0">
                <a:solidFill>
                  <a:srgbClr val="260705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539703" y="3565036"/>
            <a:ext cx="1632585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30" dirty="0">
                <a:solidFill>
                  <a:srgbClr val="131313"/>
                </a:solidFill>
                <a:latin typeface="Times New Roman"/>
                <a:cs typeface="Times New Roman"/>
              </a:rPr>
              <a:t>S</a:t>
            </a:r>
            <a:r>
              <a:rPr sz="1950" spc="70" dirty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1950" spc="10" dirty="0">
                <a:solidFill>
                  <a:srgbClr val="131313"/>
                </a:solidFill>
                <a:latin typeface="Times New Roman"/>
                <a:cs typeface="Times New Roman"/>
              </a:rPr>
              <a:t>rf</a:t>
            </a:r>
            <a:r>
              <a:rPr sz="1950" spc="165" dirty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1950" spc="40" dirty="0">
                <a:solidFill>
                  <a:srgbClr val="2B2A28"/>
                </a:solidFill>
                <a:latin typeface="Times New Roman"/>
                <a:cs typeface="Times New Roman"/>
              </a:rPr>
              <a:t>ce</a:t>
            </a:r>
            <a:r>
              <a:rPr sz="1950" spc="-10" dirty="0">
                <a:solidFill>
                  <a:srgbClr val="2B2A28"/>
                </a:solidFill>
                <a:latin typeface="Times New Roman"/>
                <a:cs typeface="Times New Roman"/>
              </a:rPr>
              <a:t> </a:t>
            </a:r>
            <a:r>
              <a:rPr sz="1950" spc="100" dirty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1950" spc="160" dirty="0">
                <a:solidFill>
                  <a:srgbClr val="131313"/>
                </a:solidFill>
                <a:latin typeface="Times New Roman"/>
                <a:cs typeface="Times New Roman"/>
              </a:rPr>
              <a:t>r</a:t>
            </a:r>
            <a:r>
              <a:rPr sz="1950" spc="20" dirty="0">
                <a:solidFill>
                  <a:srgbClr val="2B2A28"/>
                </a:solidFill>
                <a:latin typeface="Times New Roman"/>
                <a:cs typeface="Times New Roman"/>
              </a:rPr>
              <a:t>e</a:t>
            </a:r>
            <a:r>
              <a:rPr sz="1950" spc="150" dirty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1950" spc="95" dirty="0">
                <a:solidFill>
                  <a:srgbClr val="2B2A28"/>
                </a:solidFill>
                <a:latin typeface="Times New Roman"/>
                <a:cs typeface="Times New Roman"/>
              </a:rPr>
              <a:t>:</a:t>
            </a:r>
            <a:r>
              <a:rPr sz="1950" spc="-110" dirty="0">
                <a:solidFill>
                  <a:srgbClr val="2B2A28"/>
                </a:solidFill>
                <a:latin typeface="Times New Roman"/>
                <a:cs typeface="Times New Roman"/>
              </a:rPr>
              <a:t> </a:t>
            </a:r>
            <a:r>
              <a:rPr sz="1950" spc="145" dirty="0">
                <a:solidFill>
                  <a:srgbClr val="131313"/>
                </a:solidFill>
                <a:latin typeface="Times New Roman"/>
                <a:cs typeface="Times New Roman"/>
              </a:rPr>
              <a:t>6</a:t>
            </a:r>
            <a:endParaRPr sz="1950" dirty="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523519" y="3848110"/>
            <a:ext cx="956310" cy="55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 marR="5080" indent="-16510">
              <a:lnSpc>
                <a:spcPts val="2230"/>
              </a:lnSpc>
            </a:pPr>
            <a:r>
              <a:rPr sz="1950" spc="-140" dirty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1950" spc="65" dirty="0">
                <a:solidFill>
                  <a:srgbClr val="131313"/>
                </a:solidFill>
                <a:latin typeface="Times New Roman"/>
                <a:cs typeface="Times New Roman"/>
              </a:rPr>
              <a:t>olume</a:t>
            </a:r>
            <a:r>
              <a:rPr sz="1950" spc="-285" dirty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1950" spc="95" dirty="0">
                <a:solidFill>
                  <a:srgbClr val="2B2A28"/>
                </a:solidFill>
                <a:latin typeface="Times New Roman"/>
                <a:cs typeface="Times New Roman"/>
              </a:rPr>
              <a:t>:</a:t>
            </a:r>
            <a:r>
              <a:rPr sz="1950" spc="85" dirty="0">
                <a:solidFill>
                  <a:srgbClr val="2B2A28"/>
                </a:solidFill>
                <a:latin typeface="Times New Roman"/>
                <a:cs typeface="Times New Roman"/>
              </a:rPr>
              <a:t> </a:t>
            </a:r>
            <a:r>
              <a:rPr sz="1950" spc="35" dirty="0">
                <a:solidFill>
                  <a:srgbClr val="131313"/>
                </a:solidFill>
                <a:latin typeface="Times New Roman"/>
                <a:cs typeface="Times New Roman"/>
              </a:rPr>
              <a:t>Rati</a:t>
            </a:r>
            <a:r>
              <a:rPr sz="1950" spc="135" dirty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1950" spc="254" dirty="0">
                <a:solidFill>
                  <a:srgbClr val="131313"/>
                </a:solidFill>
                <a:latin typeface="Times New Roman"/>
                <a:cs typeface="Times New Roman"/>
              </a:rPr>
              <a:t>: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988177" y="3848110"/>
            <a:ext cx="435609" cy="55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85"/>
              </a:lnSpc>
            </a:pPr>
            <a:r>
              <a:rPr sz="1950" spc="465" dirty="0">
                <a:solidFill>
                  <a:srgbClr val="131313"/>
                </a:solidFill>
                <a:latin typeface="Times New Roman"/>
                <a:cs typeface="Times New Roman"/>
              </a:rPr>
              <a:t>1</a:t>
            </a:r>
            <a:endParaRPr sz="1950" dirty="0">
              <a:latin typeface="Times New Roman"/>
              <a:cs typeface="Times New Roman"/>
            </a:endParaRPr>
          </a:p>
          <a:p>
            <a:pPr marL="20320">
              <a:lnSpc>
                <a:spcPts val="2285"/>
              </a:lnSpc>
            </a:pPr>
            <a:r>
              <a:rPr sz="1950" spc="170" dirty="0">
                <a:solidFill>
                  <a:srgbClr val="131313"/>
                </a:solidFill>
                <a:latin typeface="Times New Roman"/>
                <a:cs typeface="Times New Roman"/>
              </a:rPr>
              <a:t>6</a:t>
            </a:r>
            <a:r>
              <a:rPr sz="1950" spc="30" dirty="0">
                <a:solidFill>
                  <a:srgbClr val="2B2A28"/>
                </a:solidFill>
                <a:latin typeface="Times New Roman"/>
                <a:cs typeface="Times New Roman"/>
              </a:rPr>
              <a:t>:</a:t>
            </a:r>
            <a:r>
              <a:rPr sz="1950" spc="465" dirty="0">
                <a:solidFill>
                  <a:srgbClr val="131313"/>
                </a:solidFill>
                <a:latin typeface="Times New Roman"/>
                <a:cs typeface="Times New Roman"/>
              </a:rPr>
              <a:t>1</a:t>
            </a:r>
            <a:endParaRPr sz="195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34273" y="1775495"/>
            <a:ext cx="629285" cy="1039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50" spc="140" dirty="0">
                <a:solidFill>
                  <a:srgbClr val="260705"/>
                </a:solidFill>
                <a:latin typeface="Times New Roman"/>
                <a:cs typeface="Times New Roman"/>
              </a:rPr>
              <a:t>-</a:t>
            </a:r>
            <a:r>
              <a:rPr sz="2050" spc="-320" dirty="0">
                <a:solidFill>
                  <a:srgbClr val="260705"/>
                </a:solidFill>
                <a:latin typeface="Times New Roman"/>
                <a:cs typeface="Times New Roman"/>
              </a:rPr>
              <a:t> </a:t>
            </a:r>
            <a:r>
              <a:rPr sz="2000" spc="-325" dirty="0">
                <a:solidFill>
                  <a:srgbClr val="260705"/>
                </a:solidFill>
                <a:latin typeface="Times New Roman"/>
                <a:cs typeface="Times New Roman"/>
              </a:rPr>
              <a:t>_,_</a:t>
            </a:r>
            <a:r>
              <a:rPr sz="2000" spc="10" dirty="0">
                <a:solidFill>
                  <a:srgbClr val="260705"/>
                </a:solidFill>
                <a:latin typeface="Times New Roman"/>
                <a:cs typeface="Times New Roman"/>
              </a:rPr>
              <a:t> </a:t>
            </a:r>
            <a:r>
              <a:rPr sz="2000" spc="280" dirty="0">
                <a:solidFill>
                  <a:srgbClr val="3D1D11"/>
                </a:solidFill>
                <a:latin typeface="Times New Roman"/>
                <a:cs typeface="Times New Roman"/>
              </a:rPr>
              <a:t>-</a:t>
            </a:r>
            <a:r>
              <a:rPr sz="2000" spc="70" dirty="0">
                <a:solidFill>
                  <a:srgbClr val="260705"/>
                </a:solidFill>
                <a:latin typeface="Times New Roman"/>
                <a:cs typeface="Times New Roman"/>
              </a:rPr>
              <a:t>-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050" spc="140" dirty="0">
                <a:solidFill>
                  <a:srgbClr val="260705"/>
                </a:solidFill>
                <a:latin typeface="Times New Roman"/>
                <a:cs typeface="Times New Roman"/>
              </a:rPr>
              <a:t>-</a:t>
            </a:r>
            <a:r>
              <a:rPr sz="2050" spc="-320" dirty="0">
                <a:solidFill>
                  <a:srgbClr val="260705"/>
                </a:solidFill>
                <a:latin typeface="Times New Roman"/>
                <a:cs typeface="Times New Roman"/>
              </a:rPr>
              <a:t> </a:t>
            </a:r>
            <a:r>
              <a:rPr sz="2000" spc="-325" dirty="0">
                <a:solidFill>
                  <a:srgbClr val="260705"/>
                </a:solidFill>
                <a:latin typeface="Times New Roman"/>
                <a:cs typeface="Times New Roman"/>
              </a:rPr>
              <a:t>_,_</a:t>
            </a:r>
            <a:r>
              <a:rPr sz="2000" spc="10" dirty="0">
                <a:solidFill>
                  <a:srgbClr val="260705"/>
                </a:solidFill>
                <a:latin typeface="Times New Roman"/>
                <a:cs typeface="Times New Roman"/>
              </a:rPr>
              <a:t> </a:t>
            </a:r>
            <a:r>
              <a:rPr sz="2000" spc="280" dirty="0">
                <a:solidFill>
                  <a:srgbClr val="3D1D11"/>
                </a:solidFill>
                <a:latin typeface="Times New Roman"/>
                <a:cs typeface="Times New Roman"/>
              </a:rPr>
              <a:t>-</a:t>
            </a:r>
            <a:r>
              <a:rPr sz="2000" spc="70" dirty="0">
                <a:solidFill>
                  <a:srgbClr val="3D1D11"/>
                </a:solidFill>
                <a:latin typeface="Times New Roman"/>
                <a:cs typeface="Times New Roman"/>
              </a:rPr>
              <a:t>-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050" spc="140" dirty="0">
                <a:solidFill>
                  <a:srgbClr val="3D1D11"/>
                </a:solidFill>
                <a:latin typeface="Times New Roman"/>
                <a:cs typeface="Times New Roman"/>
              </a:rPr>
              <a:t>-</a:t>
            </a:r>
            <a:r>
              <a:rPr sz="2050" spc="-320" dirty="0">
                <a:solidFill>
                  <a:srgbClr val="3D1D11"/>
                </a:solidFill>
                <a:latin typeface="Times New Roman"/>
                <a:cs typeface="Times New Roman"/>
              </a:rPr>
              <a:t> </a:t>
            </a:r>
            <a:r>
              <a:rPr sz="2100" spc="-370" dirty="0">
                <a:solidFill>
                  <a:srgbClr val="3D1D11"/>
                </a:solidFill>
                <a:latin typeface="Times New Roman"/>
                <a:cs typeface="Times New Roman"/>
              </a:rPr>
              <a:t>_,_</a:t>
            </a:r>
            <a:r>
              <a:rPr sz="2100" spc="-10" dirty="0">
                <a:solidFill>
                  <a:srgbClr val="3D1D11"/>
                </a:solidFill>
                <a:latin typeface="Times New Roman"/>
                <a:cs typeface="Times New Roman"/>
              </a:rPr>
              <a:t> </a:t>
            </a:r>
            <a:r>
              <a:rPr sz="1600" spc="210" dirty="0">
                <a:solidFill>
                  <a:srgbClr val="3D1D11"/>
                </a:solidFill>
                <a:latin typeface="Times New Roman"/>
                <a:cs typeface="Times New Roman"/>
              </a:rPr>
              <a:t>-</a:t>
            </a:r>
            <a:r>
              <a:rPr sz="1600" spc="-195" dirty="0">
                <a:solidFill>
                  <a:srgbClr val="3D1D11"/>
                </a:solidFill>
                <a:latin typeface="Times New Roman"/>
                <a:cs typeface="Times New Roman"/>
              </a:rPr>
              <a:t> </a:t>
            </a:r>
            <a:r>
              <a:rPr sz="2000" spc="70" dirty="0">
                <a:solidFill>
                  <a:srgbClr val="3D1D11"/>
                </a:solidFill>
                <a:latin typeface="Times New Roman"/>
                <a:cs typeface="Times New Roman"/>
              </a:rPr>
              <a:t>-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224114" y="6113494"/>
            <a:ext cx="9334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75" dirty="0">
                <a:solidFill>
                  <a:srgbClr val="64575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760334" y="3025407"/>
            <a:ext cx="43053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35" dirty="0">
                <a:solidFill>
                  <a:srgbClr val="645750"/>
                </a:solidFill>
                <a:latin typeface="Arial"/>
                <a:cs typeface="Arial"/>
              </a:rPr>
              <a:t>.-</a:t>
            </a:r>
            <a:r>
              <a:rPr sz="1050" spc="55" dirty="0">
                <a:solidFill>
                  <a:srgbClr val="645750"/>
                </a:solidFill>
                <a:latin typeface="Arial"/>
                <a:cs typeface="Arial"/>
              </a:rPr>
              <a:t>-</a:t>
            </a:r>
            <a:r>
              <a:rPr sz="1050" spc="135" dirty="0">
                <a:solidFill>
                  <a:srgbClr val="645750"/>
                </a:solidFill>
                <a:latin typeface="Arial"/>
                <a:cs typeface="Arial"/>
              </a:rPr>
              <a:t>--.</a:t>
            </a:r>
            <a:r>
              <a:rPr sz="1050" spc="-120" dirty="0">
                <a:solidFill>
                  <a:srgbClr val="645750"/>
                </a:solidFill>
                <a:latin typeface="Arial"/>
                <a:cs typeface="Arial"/>
              </a:rPr>
              <a:t>.</a:t>
            </a:r>
            <a:r>
              <a:rPr sz="1050" spc="-440" dirty="0">
                <a:solidFill>
                  <a:srgbClr val="4D3D34"/>
                </a:solidFill>
                <a:latin typeface="Arial"/>
                <a:cs typeface="Arial"/>
              </a:rPr>
              <a:t>-</a:t>
            </a:r>
            <a:endParaRPr sz="105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375328" y="3025407"/>
            <a:ext cx="85598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275" dirty="0">
                <a:solidFill>
                  <a:srgbClr val="2B2A28"/>
                </a:solidFill>
                <a:latin typeface="Arial"/>
                <a:cs typeface="Arial"/>
              </a:rPr>
              <a:t>-i-</a:t>
            </a:r>
            <a:r>
              <a:rPr sz="1050" spc="-20" dirty="0">
                <a:solidFill>
                  <a:srgbClr val="2B2A28"/>
                </a:solidFill>
                <a:latin typeface="Arial"/>
                <a:cs typeface="Arial"/>
              </a:rPr>
              <a:t> </a:t>
            </a:r>
            <a:r>
              <a:rPr sz="1050" spc="420" dirty="0">
                <a:solidFill>
                  <a:srgbClr val="260705"/>
                </a:solidFill>
                <a:latin typeface="Arial"/>
                <a:cs typeface="Arial"/>
              </a:rPr>
              <a:t>-</a:t>
            </a:r>
            <a:r>
              <a:rPr sz="1050" spc="-50" dirty="0">
                <a:solidFill>
                  <a:srgbClr val="260705"/>
                </a:solidFill>
                <a:latin typeface="Arial"/>
                <a:cs typeface="Arial"/>
              </a:rPr>
              <a:t> _</a:t>
            </a:r>
            <a:r>
              <a:rPr sz="1050" spc="-65" dirty="0">
                <a:solidFill>
                  <a:srgbClr val="260705"/>
                </a:solidFill>
                <a:latin typeface="Arial"/>
                <a:cs typeface="Arial"/>
              </a:rPr>
              <a:t> </a:t>
            </a:r>
            <a:r>
              <a:rPr sz="1050" spc="-40" dirty="0">
                <a:solidFill>
                  <a:srgbClr val="3D1D11"/>
                </a:solidFill>
                <a:latin typeface="Arial"/>
                <a:cs typeface="Arial"/>
              </a:rPr>
              <a:t>,</a:t>
            </a:r>
            <a:r>
              <a:rPr sz="1050" spc="-50" dirty="0">
                <a:solidFill>
                  <a:srgbClr val="3D1D11"/>
                </a:solidFill>
                <a:latin typeface="Arial"/>
                <a:cs typeface="Arial"/>
              </a:rPr>
              <a:t>_</a:t>
            </a:r>
            <a:r>
              <a:rPr sz="1050" dirty="0">
                <a:solidFill>
                  <a:srgbClr val="3D1D11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srgbClr val="3D1D11"/>
                </a:solidFill>
                <a:latin typeface="Arial"/>
                <a:cs typeface="Arial"/>
              </a:rPr>
              <a:t> </a:t>
            </a:r>
            <a:r>
              <a:rPr sz="1050" spc="345" dirty="0">
                <a:solidFill>
                  <a:srgbClr val="260705"/>
                </a:solidFill>
                <a:latin typeface="Arial"/>
                <a:cs typeface="Arial"/>
              </a:rPr>
              <a:t>-</a:t>
            </a:r>
            <a:r>
              <a:rPr sz="1050" spc="-35" dirty="0">
                <a:solidFill>
                  <a:srgbClr val="260705"/>
                </a:solidFill>
                <a:latin typeface="Arial"/>
                <a:cs typeface="Arial"/>
              </a:rPr>
              <a:t> </a:t>
            </a:r>
            <a:r>
              <a:rPr sz="1050" spc="-60" dirty="0">
                <a:solidFill>
                  <a:srgbClr val="2B2A28"/>
                </a:solidFill>
                <a:latin typeface="Times New Roman"/>
                <a:cs typeface="Times New Roman"/>
              </a:rPr>
              <a:t>-</a:t>
            </a:r>
            <a:r>
              <a:rPr sz="1050" spc="-720" dirty="0">
                <a:solidFill>
                  <a:srgbClr val="2B2A28"/>
                </a:solidFill>
                <a:latin typeface="Times New Roman"/>
                <a:cs typeface="Times New Roman"/>
              </a:rPr>
              <a:t>v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297363" y="3026160"/>
            <a:ext cx="72644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1780" algn="l"/>
              </a:tabLst>
            </a:pPr>
            <a:r>
              <a:rPr sz="1050" spc="130" dirty="0">
                <a:solidFill>
                  <a:srgbClr val="2B2A28"/>
                </a:solidFill>
                <a:latin typeface="Times New Roman"/>
                <a:cs typeface="Times New Roman"/>
              </a:rPr>
              <a:t>-	</a:t>
            </a:r>
            <a:r>
              <a:rPr sz="1050" spc="50" dirty="0">
                <a:solidFill>
                  <a:srgbClr val="645750"/>
                </a:solidFill>
                <a:latin typeface="Times New Roman"/>
                <a:cs typeface="Times New Roman"/>
              </a:rPr>
              <a:t>...-</a:t>
            </a:r>
            <a:r>
              <a:rPr sz="1050" spc="-50" dirty="0">
                <a:solidFill>
                  <a:srgbClr val="645750"/>
                </a:solidFill>
                <a:latin typeface="Times New Roman"/>
                <a:cs typeface="Times New Roman"/>
              </a:rPr>
              <a:t>-</a:t>
            </a:r>
            <a:r>
              <a:rPr sz="1050" spc="285" dirty="0">
                <a:solidFill>
                  <a:srgbClr val="645750"/>
                </a:solidFill>
                <a:latin typeface="Times New Roman"/>
                <a:cs typeface="Times New Roman"/>
              </a:rPr>
              <a:t>--,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124475" y="3355530"/>
            <a:ext cx="1568450" cy="120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84810" algn="l"/>
                <a:tab pos="748665" algn="l"/>
                <a:tab pos="1113155" algn="l"/>
                <a:tab pos="1485265" algn="l"/>
              </a:tabLst>
            </a:pPr>
            <a:r>
              <a:rPr sz="750" spc="340" dirty="0">
                <a:solidFill>
                  <a:srgbClr val="3D1D11"/>
                </a:solidFill>
                <a:latin typeface="Arial"/>
                <a:cs typeface="Arial"/>
              </a:rPr>
              <a:t>I	</a:t>
            </a:r>
            <a:r>
              <a:rPr sz="750" spc="155" dirty="0">
                <a:solidFill>
                  <a:srgbClr val="3D1D11"/>
                </a:solidFill>
                <a:latin typeface="Arial"/>
                <a:cs typeface="Arial"/>
              </a:rPr>
              <a:t>I	</a:t>
            </a:r>
            <a:r>
              <a:rPr sz="750" spc="340" dirty="0">
                <a:solidFill>
                  <a:srgbClr val="3D1D11"/>
                </a:solidFill>
                <a:latin typeface="Arial"/>
                <a:cs typeface="Arial"/>
              </a:rPr>
              <a:t>I	I</a:t>
            </a:r>
            <a:r>
              <a:rPr sz="750" spc="-5" dirty="0">
                <a:solidFill>
                  <a:srgbClr val="3D1D11"/>
                </a:solidFill>
                <a:latin typeface="Arial"/>
                <a:cs typeface="Arial"/>
              </a:rPr>
              <a:t> 	</a:t>
            </a:r>
            <a:r>
              <a:rPr sz="750" spc="340" dirty="0">
                <a:solidFill>
                  <a:srgbClr val="3D1D11"/>
                </a:solidFill>
                <a:latin typeface="Arial"/>
                <a:cs typeface="Arial"/>
              </a:rPr>
              <a:t>I</a:t>
            </a:r>
            <a:endParaRPr sz="7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857437" y="3412159"/>
            <a:ext cx="2033270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254" dirty="0">
                <a:solidFill>
                  <a:srgbClr val="3D1D11"/>
                </a:solidFill>
                <a:latin typeface="Arial"/>
                <a:cs typeface="Arial"/>
              </a:rPr>
              <a:t>-</a:t>
            </a:r>
            <a:r>
              <a:rPr sz="1300" spc="-35" dirty="0">
                <a:solidFill>
                  <a:srgbClr val="3D1D11"/>
                </a:solidFill>
                <a:latin typeface="Arial"/>
                <a:cs typeface="Arial"/>
              </a:rPr>
              <a:t> </a:t>
            </a:r>
            <a:r>
              <a:rPr sz="1300" spc="254" dirty="0">
                <a:solidFill>
                  <a:srgbClr val="3D1D11"/>
                </a:solidFill>
                <a:latin typeface="Arial"/>
                <a:cs typeface="Arial"/>
              </a:rPr>
              <a:t>-</a:t>
            </a:r>
            <a:r>
              <a:rPr sz="1300" spc="-100" dirty="0">
                <a:solidFill>
                  <a:srgbClr val="3D1D11"/>
                </a:solidFill>
                <a:latin typeface="Arial"/>
                <a:cs typeface="Arial"/>
              </a:rPr>
              <a:t> </a:t>
            </a:r>
            <a:r>
              <a:rPr sz="1300" spc="229" dirty="0">
                <a:solidFill>
                  <a:srgbClr val="3D1D11"/>
                </a:solidFill>
                <a:latin typeface="Arial"/>
                <a:cs typeface="Arial"/>
              </a:rPr>
              <a:t>r</a:t>
            </a:r>
            <a:r>
              <a:rPr sz="1300" spc="-10" dirty="0">
                <a:solidFill>
                  <a:srgbClr val="3D1D11"/>
                </a:solidFill>
                <a:latin typeface="Arial"/>
                <a:cs typeface="Arial"/>
              </a:rPr>
              <a:t> </a:t>
            </a:r>
            <a:r>
              <a:rPr sz="1300" spc="254" dirty="0">
                <a:solidFill>
                  <a:srgbClr val="3D1D11"/>
                </a:solidFill>
                <a:latin typeface="Arial"/>
                <a:cs typeface="Arial"/>
              </a:rPr>
              <a:t>-</a:t>
            </a:r>
            <a:r>
              <a:rPr sz="1300" spc="-35" dirty="0">
                <a:solidFill>
                  <a:srgbClr val="3D1D11"/>
                </a:solidFill>
                <a:latin typeface="Arial"/>
                <a:cs typeface="Arial"/>
              </a:rPr>
              <a:t> </a:t>
            </a:r>
            <a:r>
              <a:rPr sz="1300" spc="254" dirty="0">
                <a:solidFill>
                  <a:srgbClr val="3D1D11"/>
                </a:solidFill>
                <a:latin typeface="Arial"/>
                <a:cs typeface="Arial"/>
              </a:rPr>
              <a:t>-</a:t>
            </a:r>
            <a:r>
              <a:rPr sz="1300" spc="-100" dirty="0">
                <a:solidFill>
                  <a:srgbClr val="3D1D11"/>
                </a:solidFill>
                <a:latin typeface="Arial"/>
                <a:cs typeface="Arial"/>
              </a:rPr>
              <a:t> </a:t>
            </a:r>
            <a:r>
              <a:rPr sz="1300" spc="310" dirty="0">
                <a:solidFill>
                  <a:srgbClr val="3D1D11"/>
                </a:solidFill>
                <a:latin typeface="Arial"/>
                <a:cs typeface="Arial"/>
              </a:rPr>
              <a:t>r</a:t>
            </a:r>
            <a:r>
              <a:rPr sz="1300" spc="-90" dirty="0">
                <a:solidFill>
                  <a:srgbClr val="3D1D11"/>
                </a:solidFill>
                <a:latin typeface="Arial"/>
                <a:cs typeface="Arial"/>
              </a:rPr>
              <a:t> </a:t>
            </a:r>
            <a:r>
              <a:rPr sz="1300" spc="254" dirty="0">
                <a:solidFill>
                  <a:srgbClr val="3D1D11"/>
                </a:solidFill>
                <a:latin typeface="Arial"/>
                <a:cs typeface="Arial"/>
              </a:rPr>
              <a:t>-</a:t>
            </a:r>
            <a:r>
              <a:rPr sz="1300" spc="-35" dirty="0">
                <a:solidFill>
                  <a:srgbClr val="3D1D11"/>
                </a:solidFill>
                <a:latin typeface="Arial"/>
                <a:cs typeface="Arial"/>
              </a:rPr>
              <a:t> </a:t>
            </a:r>
            <a:r>
              <a:rPr sz="800" spc="250" dirty="0">
                <a:solidFill>
                  <a:srgbClr val="3D1D11"/>
                </a:solidFill>
                <a:latin typeface="Times New Roman"/>
                <a:cs typeface="Times New Roman"/>
              </a:rPr>
              <a:t>-1-</a:t>
            </a:r>
            <a:r>
              <a:rPr sz="800" spc="85" dirty="0">
                <a:solidFill>
                  <a:srgbClr val="3D1D11"/>
                </a:solidFill>
                <a:latin typeface="Times New Roman"/>
                <a:cs typeface="Times New Roman"/>
              </a:rPr>
              <a:t> </a:t>
            </a:r>
            <a:r>
              <a:rPr sz="800" spc="480" dirty="0">
                <a:solidFill>
                  <a:srgbClr val="3D1D11"/>
                </a:solidFill>
                <a:latin typeface="Times New Roman"/>
                <a:cs typeface="Times New Roman"/>
              </a:rPr>
              <a:t>-</a:t>
            </a:r>
            <a:r>
              <a:rPr sz="800" spc="70" dirty="0">
                <a:solidFill>
                  <a:srgbClr val="3D1D11"/>
                </a:solidFill>
                <a:latin typeface="Times New Roman"/>
                <a:cs typeface="Times New Roman"/>
              </a:rPr>
              <a:t> </a:t>
            </a:r>
            <a:r>
              <a:rPr sz="800" spc="330" dirty="0">
                <a:solidFill>
                  <a:srgbClr val="3D1D11"/>
                </a:solidFill>
                <a:latin typeface="Times New Roman"/>
                <a:cs typeface="Times New Roman"/>
              </a:rPr>
              <a:t>-,-</a:t>
            </a:r>
            <a:r>
              <a:rPr sz="800" spc="45" dirty="0">
                <a:solidFill>
                  <a:srgbClr val="3D1D11"/>
                </a:solidFill>
                <a:latin typeface="Times New Roman"/>
                <a:cs typeface="Times New Roman"/>
              </a:rPr>
              <a:t> </a:t>
            </a:r>
            <a:r>
              <a:rPr sz="800" spc="480" dirty="0">
                <a:solidFill>
                  <a:srgbClr val="3D1D11"/>
                </a:solidFill>
                <a:latin typeface="Times New Roman"/>
                <a:cs typeface="Times New Roman"/>
              </a:rPr>
              <a:t>-</a:t>
            </a:r>
            <a:r>
              <a:rPr sz="800" spc="70" dirty="0">
                <a:solidFill>
                  <a:srgbClr val="3D1D11"/>
                </a:solidFill>
                <a:latin typeface="Times New Roman"/>
                <a:cs typeface="Times New Roman"/>
              </a:rPr>
              <a:t> </a:t>
            </a:r>
            <a:r>
              <a:rPr sz="800" spc="330" dirty="0">
                <a:solidFill>
                  <a:srgbClr val="3D1D11"/>
                </a:solidFill>
                <a:latin typeface="Times New Roman"/>
                <a:cs typeface="Times New Roman"/>
              </a:rPr>
              <a:t>-,-</a:t>
            </a:r>
            <a:r>
              <a:rPr sz="800" spc="45" dirty="0">
                <a:solidFill>
                  <a:srgbClr val="3D1D11"/>
                </a:solidFill>
                <a:latin typeface="Times New Roman"/>
                <a:cs typeface="Times New Roman"/>
              </a:rPr>
              <a:t> </a:t>
            </a:r>
            <a:r>
              <a:rPr sz="800" spc="565" dirty="0">
                <a:solidFill>
                  <a:srgbClr val="3D1D11"/>
                </a:solidFill>
                <a:latin typeface="Times New Roman"/>
                <a:cs typeface="Times New Roman"/>
              </a:rPr>
              <a:t>-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860850" y="3570960"/>
            <a:ext cx="9588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355" dirty="0">
                <a:solidFill>
                  <a:srgbClr val="3D1D11"/>
                </a:solidFill>
                <a:latin typeface="Arial"/>
                <a:cs typeface="Arial"/>
              </a:rPr>
              <a:t>I</a:t>
            </a:r>
            <a:endParaRPr sz="7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752240" y="3668047"/>
            <a:ext cx="1619885" cy="28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5635" algn="l"/>
              </a:tabLst>
            </a:pPr>
            <a:r>
              <a:rPr sz="1150" spc="-40" dirty="0">
                <a:solidFill>
                  <a:srgbClr val="4D3D34"/>
                </a:solidFill>
                <a:latin typeface="Arial"/>
                <a:cs typeface="Arial"/>
              </a:rPr>
              <a:t>..</a:t>
            </a:r>
            <a:r>
              <a:rPr sz="1150" u="sng" spc="-5" dirty="0">
                <a:solidFill>
                  <a:srgbClr val="4D3D34"/>
                </a:solidFill>
                <a:latin typeface="Arial"/>
                <a:cs typeface="Arial"/>
              </a:rPr>
              <a:t> 	</a:t>
            </a:r>
            <a:r>
              <a:rPr sz="1100" spc="10" dirty="0">
                <a:solidFill>
                  <a:srgbClr val="2B2A28"/>
                </a:solidFill>
                <a:latin typeface="Times New Roman"/>
                <a:cs typeface="Times New Roman"/>
              </a:rPr>
              <a:t>_,...</a:t>
            </a:r>
            <a:r>
              <a:rPr sz="1100" spc="60" dirty="0">
                <a:solidFill>
                  <a:srgbClr val="2B2A28"/>
                </a:solidFill>
                <a:latin typeface="Times New Roman"/>
                <a:cs typeface="Times New Roman"/>
              </a:rPr>
              <a:t> </a:t>
            </a:r>
            <a:r>
              <a:rPr sz="2050" spc="325" dirty="0">
                <a:solidFill>
                  <a:srgbClr val="3D1D11"/>
                </a:solidFill>
                <a:latin typeface="Times New Roman"/>
                <a:cs typeface="Times New Roman"/>
              </a:rPr>
              <a:t>-</a:t>
            </a:r>
            <a:r>
              <a:rPr sz="2000" spc="-35" dirty="0">
                <a:solidFill>
                  <a:srgbClr val="3D1D11"/>
                </a:solidFill>
                <a:latin typeface="Arial"/>
                <a:cs typeface="Arial"/>
              </a:rPr>
              <a:t>-</a:t>
            </a:r>
            <a:r>
              <a:rPr sz="2000" spc="-170" dirty="0">
                <a:solidFill>
                  <a:srgbClr val="3D1D11"/>
                </a:solidFill>
                <a:latin typeface="Arial"/>
                <a:cs typeface="Arial"/>
              </a:rPr>
              <a:t>,</a:t>
            </a:r>
            <a:r>
              <a:rPr sz="2000" spc="20" dirty="0">
                <a:solidFill>
                  <a:srgbClr val="3D1D11"/>
                </a:solidFill>
                <a:latin typeface="Arial"/>
                <a:cs typeface="Arial"/>
              </a:rPr>
              <a:t>-</a:t>
            </a:r>
            <a:r>
              <a:rPr sz="2000" spc="-225" dirty="0">
                <a:solidFill>
                  <a:srgbClr val="3D1D11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3D1D11"/>
                </a:solidFill>
                <a:latin typeface="Times New Roman"/>
                <a:cs typeface="Times New Roman"/>
              </a:rPr>
              <a:t>-</a:t>
            </a:r>
            <a:r>
              <a:rPr sz="2000" spc="-285" dirty="0">
                <a:solidFill>
                  <a:srgbClr val="3D1D11"/>
                </a:solidFill>
                <a:latin typeface="Times New Roman"/>
                <a:cs typeface="Times New Roman"/>
              </a:rPr>
              <a:t> </a:t>
            </a:r>
            <a:r>
              <a:rPr sz="1550" spc="114" dirty="0">
                <a:solidFill>
                  <a:srgbClr val="4D3D34"/>
                </a:solidFill>
                <a:latin typeface="Times New Roman"/>
                <a:cs typeface="Times New Roman"/>
              </a:rPr>
              <a:t>-.</a:t>
            </a:r>
            <a:r>
              <a:rPr sz="1550" spc="-430" dirty="0">
                <a:solidFill>
                  <a:srgbClr val="4D3D34"/>
                </a:solidFill>
                <a:latin typeface="Times New Roman"/>
                <a:cs typeface="Times New Roman"/>
              </a:rPr>
              <a:t>-</a:t>
            </a:r>
            <a:r>
              <a:rPr sz="1550" spc="-885" dirty="0">
                <a:solidFill>
                  <a:srgbClr val="2B2A28"/>
                </a:solidFill>
                <a:latin typeface="Times New Roman"/>
                <a:cs typeface="Times New Roman"/>
              </a:rPr>
              <a:t>-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510824" y="3719143"/>
            <a:ext cx="520065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50" spc="770" dirty="0">
                <a:solidFill>
                  <a:srgbClr val="2B2A28"/>
                </a:solidFill>
                <a:latin typeface="Times New Roman"/>
                <a:cs typeface="Times New Roman"/>
              </a:rPr>
              <a:t>-</a:t>
            </a:r>
            <a:r>
              <a:rPr sz="1550" spc="185" dirty="0">
                <a:solidFill>
                  <a:srgbClr val="4D3D34"/>
                </a:solidFill>
                <a:latin typeface="Times New Roman"/>
                <a:cs typeface="Times New Roman"/>
              </a:rPr>
              <a:t>--'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860850" y="3948884"/>
            <a:ext cx="95885" cy="24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800" spc="330" dirty="0">
                <a:solidFill>
                  <a:srgbClr val="3D1D11"/>
                </a:solidFill>
                <a:latin typeface="Arial"/>
                <a:cs typeface="Arial"/>
              </a:rPr>
              <a:t>I I</a:t>
            </a:r>
            <a:endParaRPr sz="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954541" y="4859089"/>
            <a:ext cx="1760220" cy="273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50" spc="55" dirty="0">
                <a:solidFill>
                  <a:srgbClr val="131313"/>
                </a:solidFill>
                <a:latin typeface="Times New Roman"/>
                <a:cs typeface="Times New Roman"/>
              </a:rPr>
              <a:t>Surf</a:t>
            </a:r>
            <a:r>
              <a:rPr sz="1950" spc="65" dirty="0">
                <a:solidFill>
                  <a:srgbClr val="131313"/>
                </a:solidFill>
                <a:latin typeface="Times New Roman"/>
                <a:cs typeface="Times New Roman"/>
              </a:rPr>
              <a:t>a</a:t>
            </a:r>
            <a:r>
              <a:rPr sz="1950" spc="20" dirty="0">
                <a:solidFill>
                  <a:srgbClr val="2B2A28"/>
                </a:solidFill>
                <a:latin typeface="Times New Roman"/>
                <a:cs typeface="Times New Roman"/>
              </a:rPr>
              <a:t>c</a:t>
            </a:r>
            <a:r>
              <a:rPr sz="1950" spc="80" dirty="0">
                <a:solidFill>
                  <a:srgbClr val="131313"/>
                </a:solidFill>
                <a:latin typeface="Times New Roman"/>
                <a:cs typeface="Times New Roman"/>
              </a:rPr>
              <a:t>e</a:t>
            </a:r>
            <a:r>
              <a:rPr sz="1950" spc="25" dirty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1950" spc="100" dirty="0">
                <a:solidFill>
                  <a:srgbClr val="131313"/>
                </a:solidFill>
                <a:latin typeface="Times New Roman"/>
                <a:cs typeface="Times New Roman"/>
              </a:rPr>
              <a:t>ar</a:t>
            </a:r>
            <a:r>
              <a:rPr sz="1950" spc="85" dirty="0">
                <a:solidFill>
                  <a:srgbClr val="2B2A28"/>
                </a:solidFill>
                <a:latin typeface="Times New Roman"/>
                <a:cs typeface="Times New Roman"/>
              </a:rPr>
              <a:t>e</a:t>
            </a:r>
            <a:r>
              <a:rPr sz="1950" spc="5" dirty="0">
                <a:solidFill>
                  <a:srgbClr val="131313"/>
                </a:solidFill>
                <a:latin typeface="Times New Roman"/>
                <a:cs typeface="Times New Roman"/>
              </a:rPr>
              <a:t>a:</a:t>
            </a:r>
            <a:r>
              <a:rPr sz="1950" spc="65" dirty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1950" spc="85" dirty="0">
                <a:solidFill>
                  <a:srgbClr val="131313"/>
                </a:solidFill>
                <a:latin typeface="Times New Roman"/>
                <a:cs typeface="Times New Roman"/>
              </a:rPr>
              <a:t>24</a:t>
            </a:r>
            <a:endParaRPr sz="1950" dirty="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946450" y="5150250"/>
            <a:ext cx="2029460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 marR="5080" indent="-8255">
              <a:lnSpc>
                <a:spcPts val="2230"/>
              </a:lnSpc>
              <a:buFont typeface="Arial" pitchFamily="34" charset="0"/>
              <a:buChar char="•"/>
              <a:tabLst>
                <a:tab pos="869950" algn="l"/>
                <a:tab pos="1464310" algn="l"/>
                <a:tab pos="1614805" algn="l"/>
              </a:tabLst>
            </a:pPr>
            <a:r>
              <a:rPr sz="1950" spc="-204" dirty="0">
                <a:solidFill>
                  <a:srgbClr val="131313"/>
                </a:solidFill>
                <a:latin typeface="Times New Roman"/>
                <a:cs typeface="Times New Roman"/>
              </a:rPr>
              <a:t>V</a:t>
            </a:r>
            <a:r>
              <a:rPr sz="1950" spc="65" dirty="0">
                <a:solidFill>
                  <a:srgbClr val="131313"/>
                </a:solidFill>
                <a:latin typeface="Times New Roman"/>
                <a:cs typeface="Times New Roman"/>
              </a:rPr>
              <a:t>olu</a:t>
            </a:r>
            <a:r>
              <a:rPr sz="1950" spc="180" dirty="0">
                <a:solidFill>
                  <a:srgbClr val="131313"/>
                </a:solidFill>
                <a:latin typeface="Times New Roman"/>
                <a:cs typeface="Times New Roman"/>
              </a:rPr>
              <a:t>m</a:t>
            </a:r>
            <a:r>
              <a:rPr sz="1950" spc="45" dirty="0">
                <a:solidFill>
                  <a:srgbClr val="2B2A28"/>
                </a:solidFill>
                <a:latin typeface="Times New Roman"/>
                <a:cs typeface="Times New Roman"/>
              </a:rPr>
              <a:t>e:</a:t>
            </a:r>
            <a:r>
              <a:rPr sz="1950" dirty="0">
                <a:solidFill>
                  <a:srgbClr val="131313"/>
                </a:solidFill>
                <a:latin typeface="Times New Roman"/>
                <a:cs typeface="Times New Roman"/>
              </a:rPr>
              <a:t> 		</a:t>
            </a:r>
            <a:r>
              <a:rPr sz="1950" spc="250" dirty="0" smtClean="0">
                <a:solidFill>
                  <a:srgbClr val="131313"/>
                </a:solidFill>
                <a:latin typeface="Times New Roman"/>
                <a:cs typeface="Times New Roman"/>
              </a:rPr>
              <a:t>8</a:t>
            </a:r>
            <a:endParaRPr lang="en-CA" sz="1950" spc="125" dirty="0">
              <a:solidFill>
                <a:srgbClr val="131313"/>
              </a:solidFill>
              <a:latin typeface="Times New Roman"/>
              <a:cs typeface="Times New Roman"/>
            </a:endParaRPr>
          </a:p>
          <a:p>
            <a:pPr marL="20320" marR="5080" indent="-8255">
              <a:lnSpc>
                <a:spcPts val="2230"/>
              </a:lnSpc>
              <a:buFont typeface="Arial" pitchFamily="34" charset="0"/>
              <a:buChar char="•"/>
              <a:tabLst>
                <a:tab pos="869950" algn="l"/>
                <a:tab pos="1464310" algn="l"/>
                <a:tab pos="1614805" algn="l"/>
              </a:tabLst>
            </a:pPr>
            <a:r>
              <a:rPr sz="1950" spc="35" dirty="0" smtClean="0">
                <a:solidFill>
                  <a:srgbClr val="131313"/>
                </a:solidFill>
                <a:latin typeface="Times New Roman"/>
                <a:cs typeface="Times New Roman"/>
              </a:rPr>
              <a:t>Rati</a:t>
            </a:r>
            <a:r>
              <a:rPr sz="1950" spc="200" dirty="0" smtClean="0">
                <a:solidFill>
                  <a:srgbClr val="131313"/>
                </a:solidFill>
                <a:latin typeface="Times New Roman"/>
                <a:cs typeface="Times New Roman"/>
              </a:rPr>
              <a:t>o</a:t>
            </a:r>
            <a:r>
              <a:rPr sz="1950" spc="95" dirty="0">
                <a:solidFill>
                  <a:srgbClr val="2B2A28"/>
                </a:solidFill>
                <a:latin typeface="Times New Roman"/>
                <a:cs typeface="Times New Roman"/>
              </a:rPr>
              <a:t>:</a:t>
            </a:r>
            <a:r>
              <a:rPr sz="1950" dirty="0">
                <a:solidFill>
                  <a:srgbClr val="2B2A28"/>
                </a:solidFill>
                <a:latin typeface="Times New Roman"/>
                <a:cs typeface="Times New Roman"/>
              </a:rPr>
              <a:t>	</a:t>
            </a:r>
            <a:r>
              <a:rPr sz="1950" u="heavy" dirty="0">
                <a:solidFill>
                  <a:srgbClr val="2B2A28"/>
                </a:solidFill>
                <a:latin typeface="Times New Roman"/>
                <a:cs typeface="Times New Roman"/>
              </a:rPr>
              <a:t> 	</a:t>
            </a:r>
            <a:r>
              <a:rPr sz="1950" dirty="0">
                <a:solidFill>
                  <a:srgbClr val="2B2A28"/>
                </a:solidFill>
                <a:latin typeface="Times New Roman"/>
                <a:cs typeface="Times New Roman"/>
              </a:rPr>
              <a:t>	</a:t>
            </a:r>
            <a:r>
              <a:rPr sz="1950" spc="165" dirty="0">
                <a:solidFill>
                  <a:srgbClr val="2B2A28"/>
                </a:solidFill>
                <a:latin typeface="Times New Roman"/>
                <a:cs typeface="Times New Roman"/>
              </a:rPr>
              <a:t>3</a:t>
            </a:r>
            <a:r>
              <a:rPr sz="1950" spc="30" dirty="0">
                <a:solidFill>
                  <a:srgbClr val="131313"/>
                </a:solidFill>
                <a:latin typeface="Times New Roman"/>
                <a:cs typeface="Times New Roman"/>
              </a:rPr>
              <a:t>:</a:t>
            </a:r>
            <a:r>
              <a:rPr sz="1950" spc="465" dirty="0">
                <a:solidFill>
                  <a:srgbClr val="131313"/>
                </a:solidFill>
                <a:latin typeface="Times New Roman"/>
                <a:cs typeface="Times New Roman"/>
              </a:rPr>
              <a:t>1</a:t>
            </a:r>
            <a:endParaRPr sz="1950" dirty="0"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516304" y="6073054"/>
            <a:ext cx="133985" cy="295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367" baseline="-26041" dirty="0">
                <a:solidFill>
                  <a:srgbClr val="876759"/>
                </a:solidFill>
                <a:latin typeface="Arial"/>
                <a:cs typeface="Arial"/>
              </a:rPr>
              <a:t>•</a:t>
            </a:r>
            <a:r>
              <a:rPr sz="1300" spc="75" dirty="0">
                <a:solidFill>
                  <a:srgbClr val="8E7972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909792" y="3362841"/>
            <a:ext cx="2007235" cy="556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230"/>
              </a:lnSpc>
            </a:pPr>
            <a:r>
              <a:rPr sz="1950" spc="40" dirty="0">
                <a:solidFill>
                  <a:srgbClr val="131313"/>
                </a:solidFill>
                <a:latin typeface="Times New Roman"/>
                <a:cs typeface="Times New Roman"/>
              </a:rPr>
              <a:t>Imagine</a:t>
            </a:r>
            <a:r>
              <a:rPr sz="1950" spc="70" dirty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1950" spc="80" dirty="0">
                <a:solidFill>
                  <a:srgbClr val="131313"/>
                </a:solidFill>
                <a:latin typeface="Times New Roman"/>
                <a:cs typeface="Times New Roman"/>
              </a:rPr>
              <a:t>unfolding</a:t>
            </a:r>
            <a:r>
              <a:rPr sz="1950" spc="45" dirty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1950" spc="15" dirty="0">
                <a:solidFill>
                  <a:srgbClr val="2B2A28"/>
                </a:solidFill>
                <a:latin typeface="Times New Roman"/>
                <a:cs typeface="Times New Roman"/>
              </a:rPr>
              <a:t>a</a:t>
            </a:r>
            <a:r>
              <a:rPr sz="1950" spc="95" dirty="0">
                <a:solidFill>
                  <a:srgbClr val="2B2A28"/>
                </a:solidFill>
                <a:latin typeface="Times New Roman"/>
                <a:cs typeface="Times New Roman"/>
              </a:rPr>
              <a:t> </a:t>
            </a:r>
            <a:r>
              <a:rPr sz="1950" spc="-40" dirty="0">
                <a:solidFill>
                  <a:srgbClr val="2B2A28"/>
                </a:solidFill>
                <a:latin typeface="Times New Roman"/>
                <a:cs typeface="Times New Roman"/>
              </a:rPr>
              <a:t>c</a:t>
            </a:r>
            <a:r>
              <a:rPr sz="1950" spc="95" dirty="0">
                <a:solidFill>
                  <a:srgbClr val="131313"/>
                </a:solidFill>
                <a:latin typeface="Times New Roman"/>
                <a:cs typeface="Times New Roman"/>
              </a:rPr>
              <a:t>u</a:t>
            </a:r>
            <a:r>
              <a:rPr sz="1950" spc="175" dirty="0">
                <a:solidFill>
                  <a:srgbClr val="131313"/>
                </a:solidFill>
                <a:latin typeface="Times New Roman"/>
                <a:cs typeface="Times New Roman"/>
              </a:rPr>
              <a:t>b</a:t>
            </a:r>
            <a:r>
              <a:rPr sz="1950" spc="65" dirty="0">
                <a:solidFill>
                  <a:srgbClr val="2B2A28"/>
                </a:solidFill>
                <a:latin typeface="Times New Roman"/>
                <a:cs typeface="Times New Roman"/>
              </a:rPr>
              <a:t>e.</a:t>
            </a:r>
            <a:endParaRPr sz="1950" dirty="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01700" y="5586176"/>
            <a:ext cx="1689735" cy="133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35" dirty="0">
                <a:solidFill>
                  <a:srgbClr val="645750"/>
                </a:solidFill>
                <a:latin typeface="Times New Roman"/>
                <a:cs typeface="Times New Roman"/>
              </a:rPr>
              <a:t>©</a:t>
            </a:r>
            <a:r>
              <a:rPr sz="850" spc="-5" dirty="0">
                <a:solidFill>
                  <a:srgbClr val="645750"/>
                </a:solidFill>
                <a:latin typeface="Times New Roman"/>
                <a:cs typeface="Times New Roman"/>
              </a:rPr>
              <a:t> </a:t>
            </a:r>
            <a:r>
              <a:rPr sz="800" spc="5" dirty="0">
                <a:solidFill>
                  <a:srgbClr val="2B2A28"/>
                </a:solidFill>
                <a:latin typeface="Arial"/>
                <a:cs typeface="Arial"/>
              </a:rPr>
              <a:t>BrookslCole</a:t>
            </a:r>
            <a:r>
              <a:rPr sz="800" spc="-35" dirty="0">
                <a:solidFill>
                  <a:srgbClr val="2B2A28"/>
                </a:solidFill>
                <a:latin typeface="Arial"/>
                <a:cs typeface="Arial"/>
              </a:rPr>
              <a:t> </a:t>
            </a:r>
            <a:r>
              <a:rPr sz="800" spc="365" dirty="0">
                <a:solidFill>
                  <a:srgbClr val="645750"/>
                </a:solidFill>
                <a:latin typeface="Arial"/>
                <a:cs typeface="Arial"/>
              </a:rPr>
              <a:t>-</a:t>
            </a:r>
            <a:r>
              <a:rPr sz="800" spc="15" dirty="0">
                <a:solidFill>
                  <a:srgbClr val="645750"/>
                </a:solidFill>
                <a:latin typeface="Arial"/>
                <a:cs typeface="Arial"/>
              </a:rPr>
              <a:t>T</a:t>
            </a:r>
            <a:r>
              <a:rPr sz="800" spc="20" dirty="0">
                <a:solidFill>
                  <a:srgbClr val="2B2A28"/>
                </a:solidFill>
                <a:latin typeface="Arial"/>
                <a:cs typeface="Arial"/>
              </a:rPr>
              <a:t>homson</a:t>
            </a:r>
            <a:r>
              <a:rPr sz="800" spc="-25" dirty="0">
                <a:solidFill>
                  <a:srgbClr val="2B2A28"/>
                </a:solidFill>
                <a:latin typeface="Arial"/>
                <a:cs typeface="Arial"/>
              </a:rPr>
              <a:t> </a:t>
            </a:r>
            <a:r>
              <a:rPr sz="800" spc="45" dirty="0">
                <a:solidFill>
                  <a:srgbClr val="2B2A28"/>
                </a:solidFill>
                <a:latin typeface="Arial"/>
                <a:cs typeface="Arial"/>
              </a:rPr>
              <a:t>Leam</a:t>
            </a:r>
            <a:r>
              <a:rPr sz="800" spc="-70" dirty="0">
                <a:solidFill>
                  <a:srgbClr val="2B2A28"/>
                </a:solidFill>
                <a:latin typeface="Arial"/>
                <a:cs typeface="Arial"/>
              </a:rPr>
              <a:t>i</a:t>
            </a:r>
            <a:r>
              <a:rPr sz="800" spc="50" dirty="0">
                <a:solidFill>
                  <a:srgbClr val="2B2A28"/>
                </a:solidFill>
                <a:latin typeface="Arial"/>
                <a:cs typeface="Arial"/>
              </a:rPr>
              <a:t>ng</a:t>
            </a:r>
            <a:endParaRPr sz="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787144" y="5590712"/>
            <a:ext cx="39852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971925" algn="l"/>
              </a:tabLst>
            </a:pPr>
            <a:r>
              <a:rPr sz="800" u="heavy" spc="-5" dirty="0">
                <a:solidFill>
                  <a:srgbClr val="2B2A28"/>
                </a:solidFill>
                <a:latin typeface="Arial"/>
                <a:cs typeface="Arial"/>
              </a:rPr>
              <a:t> 	</a:t>
            </a:r>
            <a:endParaRPr sz="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597615" y="6067909"/>
            <a:ext cx="104139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145" dirty="0">
                <a:solidFill>
                  <a:srgbClr val="645750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427681" y="6731110"/>
            <a:ext cx="311785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30504" algn="l"/>
              </a:tabLst>
            </a:pPr>
            <a:r>
              <a:rPr sz="1350" spc="145" dirty="0">
                <a:solidFill>
                  <a:srgbClr val="876759"/>
                </a:solidFill>
                <a:latin typeface="Arial"/>
                <a:cs typeface="Arial"/>
              </a:rPr>
              <a:t>•	</a:t>
            </a:r>
            <a:r>
              <a:rPr sz="1300" spc="75" dirty="0">
                <a:solidFill>
                  <a:srgbClr val="A38A7E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352319" y="6108348"/>
            <a:ext cx="104139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spc="145" dirty="0">
                <a:solidFill>
                  <a:srgbClr val="645750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679412" y="6073054"/>
            <a:ext cx="93345" cy="19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75" dirty="0">
                <a:solidFill>
                  <a:srgbClr val="645750"/>
                </a:solidFill>
                <a:latin typeface="Arial"/>
                <a:cs typeface="Arial"/>
              </a:rPr>
              <a:t>•</a:t>
            </a:r>
            <a:endParaRPr sz="13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9155576" y="6608329"/>
            <a:ext cx="9271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5" dirty="0">
                <a:solidFill>
                  <a:srgbClr val="BC8A77"/>
                </a:solidFill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4489" y="782360"/>
            <a:ext cx="7708900" cy="1143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15" dirty="0">
                <a:latin typeface="Arial"/>
                <a:cs typeface="Arial"/>
              </a:rPr>
              <a:t>C</a:t>
            </a:r>
            <a:r>
              <a:rPr sz="4000" spc="5" dirty="0">
                <a:latin typeface="Arial"/>
                <a:cs typeface="Arial"/>
              </a:rPr>
              <a:t>o</a:t>
            </a:r>
            <a:r>
              <a:rPr sz="4000" dirty="0">
                <a:latin typeface="Arial"/>
                <a:cs typeface="Arial"/>
              </a:rPr>
              <a:t>m</a:t>
            </a:r>
            <a:r>
              <a:rPr sz="4000" spc="5" dirty="0">
                <a:latin typeface="Arial"/>
                <a:cs typeface="Arial"/>
              </a:rPr>
              <a:t>p</a:t>
            </a:r>
            <a:r>
              <a:rPr sz="4000" spc="-10" dirty="0">
                <a:latin typeface="Arial"/>
                <a:cs typeface="Arial"/>
              </a:rPr>
              <a:t>a</a:t>
            </a:r>
            <a:r>
              <a:rPr sz="4000" spc="-5" dirty="0">
                <a:latin typeface="Arial"/>
                <a:cs typeface="Arial"/>
              </a:rPr>
              <a:t>ri</a:t>
            </a:r>
            <a:r>
              <a:rPr sz="4000" dirty="0">
                <a:latin typeface="Arial"/>
                <a:cs typeface="Arial"/>
              </a:rPr>
              <a:t>s</a:t>
            </a:r>
            <a:r>
              <a:rPr sz="4000" spc="-10" dirty="0">
                <a:latin typeface="Arial"/>
                <a:cs typeface="Arial"/>
              </a:rPr>
              <a:t>o</a:t>
            </a:r>
            <a:r>
              <a:rPr sz="4000" dirty="0">
                <a:latin typeface="Arial"/>
                <a:cs typeface="Arial"/>
              </a:rPr>
              <a:t>n</a:t>
            </a:r>
            <a:r>
              <a:rPr sz="4000" spc="10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o</a:t>
            </a:r>
            <a:r>
              <a:rPr sz="4000" dirty="0">
                <a:latin typeface="Arial"/>
                <a:cs typeface="Arial"/>
              </a:rPr>
              <a:t>f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S</a:t>
            </a:r>
            <a:r>
              <a:rPr sz="4000" spc="-5" dirty="0">
                <a:latin typeface="Arial"/>
                <a:cs typeface="Arial"/>
              </a:rPr>
              <a:t>i</a:t>
            </a:r>
            <a:r>
              <a:rPr sz="4000" dirty="0">
                <a:latin typeface="Arial"/>
                <a:cs typeface="Arial"/>
              </a:rPr>
              <a:t>z</a:t>
            </a:r>
            <a:r>
              <a:rPr sz="4000" spc="-10" dirty="0">
                <a:latin typeface="Arial"/>
                <a:cs typeface="Arial"/>
              </a:rPr>
              <a:t>e</a:t>
            </a:r>
            <a:r>
              <a:rPr sz="4000" dirty="0">
                <a:latin typeface="Arial"/>
                <a:cs typeface="Arial"/>
              </a:rPr>
              <a:t>,</a:t>
            </a:r>
            <a:r>
              <a:rPr sz="4000" spc="5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Su</a:t>
            </a:r>
            <a:r>
              <a:rPr sz="4000" spc="-5" dirty="0">
                <a:latin typeface="Arial"/>
                <a:cs typeface="Arial"/>
              </a:rPr>
              <a:t>r</a:t>
            </a:r>
            <a:r>
              <a:rPr sz="4000" dirty="0">
                <a:latin typeface="Arial"/>
                <a:cs typeface="Arial"/>
              </a:rPr>
              <a:t>f</a:t>
            </a:r>
            <a:r>
              <a:rPr sz="4000" spc="-10" dirty="0">
                <a:latin typeface="Arial"/>
                <a:cs typeface="Arial"/>
              </a:rPr>
              <a:t>a</a:t>
            </a:r>
            <a:r>
              <a:rPr sz="4000" dirty="0">
                <a:latin typeface="Arial"/>
                <a:cs typeface="Arial"/>
              </a:rPr>
              <a:t>ce</a:t>
            </a:r>
            <a:r>
              <a:rPr sz="4000" spc="-5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A</a:t>
            </a:r>
            <a:r>
              <a:rPr sz="4000" spc="-5" dirty="0">
                <a:latin typeface="Arial"/>
                <a:cs typeface="Arial"/>
              </a:rPr>
              <a:t>r</a:t>
            </a:r>
            <a:r>
              <a:rPr sz="4000" spc="5" dirty="0">
                <a:latin typeface="Arial"/>
                <a:cs typeface="Arial"/>
              </a:rPr>
              <a:t>e</a:t>
            </a:r>
            <a:r>
              <a:rPr sz="4000" dirty="0">
                <a:latin typeface="Arial"/>
                <a:cs typeface="Arial"/>
              </a:rPr>
              <a:t>a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000" dirty="0">
                <a:latin typeface="Arial"/>
                <a:cs typeface="Arial"/>
              </a:rPr>
              <a:t>&amp;</a:t>
            </a:r>
            <a:r>
              <a:rPr sz="4000" spc="-5" dirty="0">
                <a:latin typeface="Arial"/>
                <a:cs typeface="Arial"/>
              </a:rPr>
              <a:t> </a:t>
            </a:r>
            <a:r>
              <a:rPr sz="4000" spc="-10" dirty="0">
                <a:latin typeface="Arial"/>
                <a:cs typeface="Arial"/>
              </a:rPr>
              <a:t>Vo</a:t>
            </a:r>
            <a:r>
              <a:rPr sz="4000" spc="-5" dirty="0">
                <a:latin typeface="Arial"/>
                <a:cs typeface="Arial"/>
              </a:rPr>
              <a:t>l</a:t>
            </a:r>
            <a:r>
              <a:rPr sz="4000" spc="-10" dirty="0">
                <a:latin typeface="Arial"/>
                <a:cs typeface="Arial"/>
              </a:rPr>
              <a:t>u</a:t>
            </a:r>
            <a:r>
              <a:rPr sz="4000" dirty="0">
                <a:latin typeface="Arial"/>
                <a:cs typeface="Arial"/>
              </a:rPr>
              <a:t>me</a:t>
            </a:r>
            <a:endParaRPr sz="40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0106" y="2043112"/>
          <a:ext cx="8229603" cy="4526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6"/>
                <a:gridCol w="2285999"/>
                <a:gridCol w="2057399"/>
                <a:gridCol w="2057399"/>
              </a:tblGrid>
              <a:tr h="1132331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ell size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141605">
                        <a:lnSpc>
                          <a:spcPct val="100400"/>
                        </a:lnSpc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urface area (units</a:t>
                      </a:r>
                      <a:r>
                        <a:rPr sz="2850" spc="-7" baseline="2339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744855">
                        <a:lnSpc>
                          <a:spcPct val="120400"/>
                        </a:lnSpc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olu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e (units</a:t>
                      </a:r>
                      <a:r>
                        <a:rPr sz="2850" spc="-7" baseline="23391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716915">
                        <a:lnSpc>
                          <a:spcPct val="100400"/>
                        </a:lnSpc>
                      </a:pPr>
                      <a:r>
                        <a:rPr sz="28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atio of </a:t>
                      </a:r>
                      <a:r>
                        <a:rPr sz="2800" spc="-10" dirty="0">
                          <a:latin typeface="Arial"/>
                          <a:cs typeface="Arial"/>
                        </a:rPr>
                        <a:t>SA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/V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1130807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 unit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R="318770" algn="ctr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6:1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1130807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 units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8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3:1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  <a:tr h="1132331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3 units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54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27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2:1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193" y="457193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0" y="6857999"/>
                </a:ln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56890" y="601575"/>
            <a:ext cx="5867909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45"/>
              </a:lnSpc>
            </a:pPr>
            <a:r>
              <a:rPr i="1" spc="65" dirty="0">
                <a:latin typeface="Trebuchet MS"/>
                <a:cs typeface="Trebuchet MS"/>
              </a:rPr>
              <a:t>C</a:t>
            </a:r>
            <a:r>
              <a:rPr i="1" spc="140" dirty="0">
                <a:latin typeface="Trebuchet MS"/>
                <a:cs typeface="Trebuchet MS"/>
              </a:rPr>
              <a:t>o</a:t>
            </a:r>
            <a:r>
              <a:rPr i="1" spc="65" dirty="0">
                <a:latin typeface="Trebuchet MS"/>
                <a:cs typeface="Trebuchet MS"/>
              </a:rPr>
              <a:t>n</a:t>
            </a:r>
            <a:r>
              <a:rPr i="1" spc="140" dirty="0">
                <a:latin typeface="Trebuchet MS"/>
                <a:cs typeface="Trebuchet MS"/>
              </a:rPr>
              <a:t>c</a:t>
            </a:r>
            <a:r>
              <a:rPr i="1" spc="5" dirty="0">
                <a:latin typeface="Trebuchet MS"/>
                <a:cs typeface="Trebuchet MS"/>
              </a:rPr>
              <a:t>l</a:t>
            </a:r>
            <a:r>
              <a:rPr i="1" spc="-10" dirty="0">
                <a:latin typeface="Trebuchet MS"/>
                <a:cs typeface="Trebuchet MS"/>
              </a:rPr>
              <a:t>u</a:t>
            </a:r>
            <a:r>
              <a:rPr i="1" spc="229" dirty="0">
                <a:latin typeface="Trebuchet MS"/>
                <a:cs typeface="Trebuchet MS"/>
              </a:rPr>
              <a:t>s</a:t>
            </a:r>
            <a:r>
              <a:rPr i="1" spc="90" dirty="0">
                <a:latin typeface="Trebuchet MS"/>
                <a:cs typeface="Trebuchet MS"/>
              </a:rPr>
              <a:t>i</a:t>
            </a:r>
            <a:r>
              <a:rPr i="1" spc="140" dirty="0">
                <a:latin typeface="Trebuchet MS"/>
                <a:cs typeface="Trebuchet MS"/>
              </a:rPr>
              <a:t>o</a:t>
            </a:r>
            <a:r>
              <a:rPr i="1" spc="75" dirty="0">
                <a:latin typeface="Trebuchet MS"/>
                <a:cs typeface="Trebuchet MS"/>
              </a:rPr>
              <a:t>n</a:t>
            </a:r>
            <a:r>
              <a:rPr i="1" spc="5" dirty="0">
                <a:latin typeface="Trebuchet MS"/>
                <a:cs typeface="Trebuchet MS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6933" y="1803949"/>
            <a:ext cx="7538720" cy="410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95300" indent="-342900">
              <a:lnSpc>
                <a:spcPct val="100000"/>
              </a:lnSpc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5" dirty="0">
                <a:latin typeface="Arial"/>
                <a:cs typeface="Arial"/>
              </a:rPr>
              <a:t>el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si</a:t>
            </a:r>
            <a:r>
              <a:rPr sz="3200" spc="5" dirty="0">
                <a:latin typeface="Arial"/>
                <a:cs typeface="Arial"/>
              </a:rPr>
              <a:t>ze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5" dirty="0">
                <a:latin typeface="Arial"/>
                <a:cs typeface="Arial"/>
              </a:rPr>
              <a:t>r</a:t>
            </a:r>
            <a:r>
              <a:rPr sz="3200" spc="-2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2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rat</a:t>
            </a:r>
            <a:r>
              <a:rPr sz="3200" spc="-20" dirty="0">
                <a:latin typeface="Arial"/>
                <a:cs typeface="Arial"/>
              </a:rPr>
              <a:t>i</a:t>
            </a:r>
            <a:r>
              <a:rPr sz="3200" spc="5" dirty="0">
                <a:latin typeface="Arial"/>
                <a:cs typeface="Arial"/>
              </a:rPr>
              <a:t>o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20" dirty="0">
                <a:latin typeface="Arial"/>
                <a:cs typeface="Arial"/>
              </a:rPr>
              <a:t>u</a:t>
            </a:r>
            <a:r>
              <a:rPr sz="3200" spc="-5" dirty="0">
                <a:latin typeface="Arial"/>
                <a:cs typeface="Arial"/>
              </a:rPr>
              <a:t>r</a:t>
            </a:r>
            <a:r>
              <a:rPr sz="3200" spc="-20" dirty="0">
                <a:latin typeface="Arial"/>
                <a:cs typeface="Arial"/>
              </a:rPr>
              <a:t>f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ce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are</a:t>
            </a:r>
            <a:r>
              <a:rPr sz="3200" spc="5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5" dirty="0">
                <a:latin typeface="Arial"/>
                <a:cs typeface="Arial"/>
              </a:rPr>
              <a:t>o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v</a:t>
            </a:r>
            <a:r>
              <a:rPr sz="3200" spc="-5" dirty="0">
                <a:latin typeface="Arial"/>
                <a:cs typeface="Arial"/>
              </a:rPr>
              <a:t>olum</a:t>
            </a:r>
            <a:r>
              <a:rPr sz="3200" spc="5" dirty="0">
                <a:latin typeface="Arial"/>
                <a:cs typeface="Arial"/>
              </a:rPr>
              <a:t>e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5" dirty="0">
                <a:latin typeface="Arial"/>
                <a:cs typeface="Arial"/>
              </a:rPr>
              <a:t>re</a:t>
            </a:r>
            <a:r>
              <a:rPr sz="3200" spc="-2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se</a:t>
            </a:r>
            <a:r>
              <a:rPr sz="3200" dirty="0">
                <a:latin typeface="Arial"/>
                <a:cs typeface="Arial"/>
              </a:rPr>
              <a:t>s.</a:t>
            </a:r>
          </a:p>
          <a:p>
            <a:pPr marL="355600" marR="612775" indent="-342900">
              <a:lnSpc>
                <a:spcPct val="100000"/>
              </a:lnSpc>
              <a:spcBef>
                <a:spcPts val="755"/>
              </a:spcBef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Theref</a:t>
            </a:r>
            <a:r>
              <a:rPr sz="3200" spc="-20" dirty="0">
                <a:latin typeface="Arial"/>
                <a:cs typeface="Arial"/>
              </a:rPr>
              <a:t>o</a:t>
            </a:r>
            <a:r>
              <a:rPr sz="3200" spc="-15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,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</a:t>
            </a:r>
            <a:r>
              <a:rPr sz="3200" spc="5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</a:t>
            </a:r>
            <a:r>
              <a:rPr sz="3200" spc="-2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5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diffu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io</a:t>
            </a:r>
            <a:r>
              <a:rPr sz="3200" spc="5" dirty="0">
                <a:latin typeface="Arial"/>
                <a:cs typeface="Arial"/>
              </a:rPr>
              <a:t>n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20" dirty="0">
                <a:latin typeface="Arial"/>
                <a:cs typeface="Arial"/>
              </a:rPr>
              <a:t>l</a:t>
            </a:r>
            <a:r>
              <a:rPr sz="3200" spc="-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do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5" dirty="0">
                <a:latin typeface="Arial"/>
                <a:cs typeface="Arial"/>
              </a:rPr>
              <a:t>n</a:t>
            </a:r>
            <a:r>
              <a:rPr sz="3200" dirty="0">
                <a:latin typeface="Arial"/>
                <a:cs typeface="Arial"/>
              </a:rPr>
              <a:t>….</a:t>
            </a:r>
          </a:p>
          <a:p>
            <a:pPr marL="355600" marR="5080" indent="-342900">
              <a:lnSpc>
                <a:spcPct val="100000"/>
              </a:lnSpc>
              <a:spcBef>
                <a:spcPts val="75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…</a:t>
            </a:r>
            <a:r>
              <a:rPr sz="3200" spc="-5" dirty="0">
                <a:latin typeface="Arial"/>
                <a:cs typeface="Arial"/>
              </a:rPr>
              <a:t>..thu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5" dirty="0">
                <a:latin typeface="Arial"/>
                <a:cs typeface="Arial"/>
              </a:rPr>
              <a:t>el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c</a:t>
            </a:r>
            <a:r>
              <a:rPr sz="3200" spc="-20" dirty="0">
                <a:latin typeface="Arial"/>
                <a:cs typeface="Arial"/>
              </a:rPr>
              <a:t>a</a:t>
            </a:r>
            <a:r>
              <a:rPr sz="3200" spc="-5" dirty="0">
                <a:latin typeface="Arial"/>
                <a:cs typeface="Arial"/>
              </a:rPr>
              <a:t>nno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ge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ri</a:t>
            </a:r>
            <a:r>
              <a:rPr sz="3200" spc="5" dirty="0">
                <a:latin typeface="Arial"/>
                <a:cs typeface="Arial"/>
              </a:rPr>
              <a:t>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f</a:t>
            </a:r>
            <a:r>
              <a:rPr sz="3200" spc="-10" dirty="0">
                <a:latin typeface="Arial"/>
                <a:cs typeface="Arial"/>
              </a:rPr>
              <a:t> w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2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fa</a:t>
            </a:r>
            <a:r>
              <a:rPr sz="3200" dirty="0">
                <a:latin typeface="Arial"/>
                <a:cs typeface="Arial"/>
              </a:rPr>
              <a:t>st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en</a:t>
            </a:r>
            <a:r>
              <a:rPr sz="3200" spc="-20" dirty="0">
                <a:latin typeface="Arial"/>
                <a:cs typeface="Arial"/>
              </a:rPr>
              <a:t>o</a:t>
            </a:r>
            <a:r>
              <a:rPr sz="3200" spc="-5" dirty="0">
                <a:latin typeface="Arial"/>
                <a:cs typeface="Arial"/>
              </a:rPr>
              <a:t>ug</a:t>
            </a:r>
            <a:r>
              <a:rPr sz="3200" spc="5" dirty="0">
                <a:latin typeface="Arial"/>
                <a:cs typeface="Arial"/>
              </a:rPr>
              <a:t>h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g</a:t>
            </a:r>
            <a:r>
              <a:rPr sz="3200" spc="-5" dirty="0">
                <a:latin typeface="Arial"/>
                <a:cs typeface="Arial"/>
              </a:rPr>
              <a:t>e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nutri</a:t>
            </a:r>
            <a:r>
              <a:rPr sz="3200" spc="-2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nt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f</a:t>
            </a:r>
            <a:r>
              <a:rPr sz="3200" spc="-2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st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enoug</a:t>
            </a:r>
            <a:r>
              <a:rPr sz="3200" spc="5" dirty="0">
                <a:latin typeface="Arial"/>
                <a:cs typeface="Arial"/>
              </a:rPr>
              <a:t>h</a:t>
            </a:r>
            <a:endParaRPr sz="3200" dirty="0">
              <a:latin typeface="Arial"/>
              <a:cs typeface="Arial"/>
            </a:endParaRPr>
          </a:p>
          <a:p>
            <a:pPr marL="355600" marR="565785" indent="-342900">
              <a:lnSpc>
                <a:spcPct val="100000"/>
              </a:lnSpc>
              <a:spcBef>
                <a:spcPts val="755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.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.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.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so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t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</a:t>
            </a:r>
            <a:r>
              <a:rPr sz="3200" spc="-5" dirty="0">
                <a:latin typeface="Arial"/>
                <a:cs typeface="Arial"/>
              </a:rPr>
              <a:t>il</a:t>
            </a:r>
            <a:r>
              <a:rPr sz="3200" dirty="0">
                <a:latin typeface="Arial"/>
                <a:cs typeface="Arial"/>
              </a:rPr>
              <a:t>l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eith</a:t>
            </a:r>
            <a:r>
              <a:rPr sz="3200" dirty="0">
                <a:latin typeface="Arial"/>
                <a:cs typeface="Arial"/>
              </a:rPr>
              <a:t>er</a:t>
            </a:r>
            <a:r>
              <a:rPr sz="3200" spc="-5" dirty="0">
                <a:latin typeface="Arial"/>
                <a:cs typeface="Arial"/>
              </a:rPr>
              <a:t> b</a:t>
            </a:r>
            <a:r>
              <a:rPr sz="3200" spc="5" dirty="0">
                <a:latin typeface="Arial"/>
                <a:cs typeface="Arial"/>
              </a:rPr>
              <a:t>e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poisone</a:t>
            </a:r>
            <a:r>
              <a:rPr sz="3200" spc="5" dirty="0">
                <a:latin typeface="Arial"/>
                <a:cs typeface="Arial"/>
              </a:rPr>
              <a:t>d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b</a:t>
            </a:r>
            <a:r>
              <a:rPr sz="3200" spc="5" dirty="0">
                <a:latin typeface="Arial"/>
                <a:cs typeface="Arial"/>
              </a:rPr>
              <a:t>y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it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 w</a:t>
            </a:r>
            <a:r>
              <a:rPr sz="3200" spc="-5" dirty="0">
                <a:latin typeface="Arial"/>
                <a:cs typeface="Arial"/>
              </a:rPr>
              <a:t>a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20" dirty="0">
                <a:latin typeface="Arial"/>
                <a:cs typeface="Arial"/>
              </a:rPr>
              <a:t>e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1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t</a:t>
            </a:r>
            <a:r>
              <a:rPr sz="3200" spc="-20" dirty="0">
                <a:latin typeface="Arial"/>
                <a:cs typeface="Arial"/>
              </a:rPr>
              <a:t>a</a:t>
            </a:r>
            <a:r>
              <a:rPr sz="3200" spc="-15" dirty="0">
                <a:latin typeface="Arial"/>
                <a:cs typeface="Arial"/>
              </a:rPr>
              <a:t>r</a:t>
            </a:r>
            <a:r>
              <a:rPr sz="3200" spc="-5" dirty="0">
                <a:latin typeface="Arial"/>
                <a:cs typeface="Arial"/>
              </a:rPr>
              <a:t>ve</a:t>
            </a:r>
            <a:r>
              <a:rPr sz="320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656</TotalTime>
  <Words>466</Words>
  <Application>Microsoft Office PowerPoint</Application>
  <PresentationFormat>Custom</PresentationFormat>
  <Paragraphs>117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Cell Surface Area and Volume</vt:lpstr>
      <vt:lpstr>Cells are typically Small</vt:lpstr>
      <vt:lpstr>Why are Cells Small?</vt:lpstr>
      <vt:lpstr>Slide 4</vt:lpstr>
      <vt:lpstr>Surface area of a cell – cell membrane</vt:lpstr>
      <vt:lpstr>Volume of a cell - cytoplasm</vt:lpstr>
      <vt:lpstr>Slide 7</vt:lpstr>
      <vt:lpstr>Slide 8</vt:lpstr>
      <vt:lpstr>Conclusion:</vt:lpstr>
      <vt:lpstr>Cell size</vt:lpstr>
      <vt:lpstr>Larger Cells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JDH Cell Size</dc:title>
  <dc:creator>Josh</dc:creator>
  <cp:lastModifiedBy>Jason</cp:lastModifiedBy>
  <cp:revision>1</cp:revision>
  <dcterms:created xsi:type="dcterms:W3CDTF">2015-02-27T00:59:34Z</dcterms:created>
  <dcterms:modified xsi:type="dcterms:W3CDTF">2015-02-27T11:58:00Z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2008-06-09T00:00:00Z</vt:filetime>
  </property>
  <property fmtid="{D5CDD505-2E9C-101B-9397-08002B2CF9AE}" pid="3" name="Creator">
    <vt:lpwstr>PScript5.dll Version 5.2</vt:lpwstr>
  </property>
  <property fmtid="{D5CDD505-2E9C-101B-9397-08002B2CF9AE}" pid="4" name="LastSaved">
    <vt:filetime>2015-02-27T00:00:00Z</vt:filetime>
  </property>
</Properties>
</file>